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87" r:id="rId3"/>
    <p:sldId id="1719" r:id="rId4"/>
    <p:sldId id="1718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114" d="100"/>
          <a:sy n="114" d="100"/>
        </p:scale>
        <p:origin x="1808" y="8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802.11-16/1091r1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802.11-16/1091r1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32371F6-024C-497B-815E-D0E3294E1347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4643176" y="363379"/>
            <a:ext cx="380232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</a:t>
            </a:r>
            <a:r>
              <a:rPr lang="en-US" sz="1600" b="1" baseline="0" dirty="0" smtClean="0">
                <a:latin typeface="Arial" pitchFamily="34" charset="0"/>
              </a:rPr>
              <a:t> </a:t>
            </a:r>
            <a:r>
              <a:rPr lang="en-US" sz="1600" b="1" baseline="0" dirty="0" smtClean="0">
                <a:latin typeface="Arial" pitchFamily="34" charset="0"/>
              </a:rPr>
              <a:t>ec</a:t>
            </a:r>
            <a:r>
              <a:rPr lang="en-US" sz="1600" b="1" dirty="0" smtClean="0">
                <a:latin typeface="Arial" pitchFamily="34" charset="0"/>
              </a:rPr>
              <a:t>-19-0016-00-00ec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Mar 2019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9-0233-00-0jtc-agenda-for-mar-2019-in-vancouver.ppt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Mar 2019 opening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report for EC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 Feb 2018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45814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2590800"/>
            <a:ext cx="25146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Approve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Execute agenda</a:t>
            </a:r>
            <a:endParaRPr lang="en-US" sz="1600" dirty="0">
              <a:latin typeface="+mj-lt"/>
            </a:endParaRP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 smtClean="0">
                <a:latin typeface="+mj-lt"/>
              </a:rPr>
              <a:t>Adjourn</a:t>
            </a:r>
            <a:endParaRPr lang="en-US" sz="1600" dirty="0">
              <a:latin typeface="+mj-lt"/>
            </a:endParaRPr>
          </a:p>
        </p:txBody>
      </p:sp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 smtClean="0"/>
              <a:t>The IEEE 802 JTC1 SC has one slot at the </a:t>
            </a:r>
            <a:r>
              <a:rPr lang="en-US" dirty="0" smtClean="0"/>
              <a:t>Mar 2019 </a:t>
            </a:r>
            <a:r>
              <a:rPr lang="en-US" dirty="0" smtClean="0"/>
              <a:t>plenary meeting in </a:t>
            </a:r>
            <a:r>
              <a:rPr lang="en-US" dirty="0" smtClean="0"/>
              <a:t>Vancouver</a:t>
            </a:r>
            <a:endParaRPr lang="en-US" dirty="0" smtClean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495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981200"/>
            <a:ext cx="251460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latin typeface="+mj-lt"/>
              </a:rPr>
              <a:t>Tuesday</a:t>
            </a:r>
            <a:endParaRPr lang="en-US" sz="1600" b="1" dirty="0">
              <a:latin typeface="+mj-lt"/>
            </a:endParaRPr>
          </a:p>
          <a:p>
            <a:pPr algn="ctr">
              <a:defRPr/>
            </a:pPr>
            <a:r>
              <a:rPr lang="en-US" sz="1600" b="1" dirty="0">
                <a:latin typeface="+mj-lt"/>
              </a:rPr>
              <a:t>12 Mar 2019, PM1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3400" y="6477000"/>
            <a:ext cx="655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Slide </a:t>
            </a:r>
            <a:fld id="{CE9E285F-F601-43F1-B60E-9449BADFF5FA}" type="slidenum">
              <a:rPr lang="en-US" smtClean="0">
                <a:latin typeface="+mn-lt"/>
              </a:rPr>
              <a:pPr/>
              <a:t>2</a:t>
            </a:fld>
            <a:endParaRPr lang="en-US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429000" y="1981200"/>
            <a:ext cx="5029200" cy="4114800"/>
          </a:xfrm>
        </p:spPr>
        <p:txBody>
          <a:bodyPr/>
          <a:lstStyle/>
          <a:p>
            <a:r>
              <a:rPr lang="en-AU" dirty="0" smtClean="0"/>
              <a:t>High level agenda:</a:t>
            </a:r>
          </a:p>
          <a:p>
            <a:pPr lvl="1"/>
            <a:r>
              <a:rPr lang="en-AU" dirty="0"/>
              <a:t>Approve minutes</a:t>
            </a:r>
          </a:p>
          <a:p>
            <a:pPr lvl="2"/>
            <a:r>
              <a:rPr lang="en-AU" dirty="0"/>
              <a:t>From wireless interim meeting in </a:t>
            </a:r>
            <a:r>
              <a:rPr lang="en-AU" dirty="0" smtClean="0"/>
              <a:t>Jan 2019 </a:t>
            </a:r>
            <a:r>
              <a:rPr lang="en-AU" dirty="0"/>
              <a:t>in </a:t>
            </a:r>
            <a:r>
              <a:rPr lang="en-AU" dirty="0" smtClean="0"/>
              <a:t>St Louis</a:t>
            </a:r>
            <a:endParaRPr lang="en-AU" dirty="0"/>
          </a:p>
          <a:p>
            <a:pPr lvl="1"/>
            <a:r>
              <a:rPr lang="en-AU" dirty="0"/>
              <a:t>Review extended goals</a:t>
            </a:r>
          </a:p>
          <a:p>
            <a:pPr lvl="2"/>
            <a:r>
              <a:rPr lang="en-AU" dirty="0"/>
              <a:t>From formalisation of status as SC in </a:t>
            </a:r>
            <a:r>
              <a:rPr lang="en-AU" dirty="0" smtClean="0"/>
              <a:t>Jul 2018</a:t>
            </a:r>
            <a:endParaRPr lang="en-AU" dirty="0"/>
          </a:p>
          <a:p>
            <a:pPr lvl="1"/>
            <a:r>
              <a:rPr lang="en-AU" dirty="0"/>
              <a:t>Review status of SC6 interactions</a:t>
            </a:r>
          </a:p>
          <a:p>
            <a:pPr lvl="2"/>
            <a:r>
              <a:rPr lang="en-AU" dirty="0"/>
              <a:t>Review liaisons of drafts to SC6</a:t>
            </a:r>
          </a:p>
          <a:p>
            <a:pPr lvl="2"/>
            <a:r>
              <a:rPr lang="en-AU" dirty="0"/>
              <a:t>Review notifications of projects to SC6</a:t>
            </a:r>
          </a:p>
          <a:p>
            <a:pPr lvl="2"/>
            <a:r>
              <a:rPr lang="en-AU" dirty="0"/>
              <a:t>Review status of FDIS ballots</a:t>
            </a:r>
          </a:p>
          <a:p>
            <a:pPr lvl="1"/>
            <a:r>
              <a:rPr lang="en-AU" dirty="0"/>
              <a:t>Review SC6 activities</a:t>
            </a:r>
          </a:p>
          <a:p>
            <a:pPr lvl="2"/>
            <a:r>
              <a:rPr lang="en-AU" dirty="0" smtClean="0"/>
              <a:t>Review </a:t>
            </a:r>
            <a:r>
              <a:rPr lang="en-AU" dirty="0" smtClean="0"/>
              <a:t>upcoming SC6 meeting agenda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</a:t>
            </a:r>
            <a:r>
              <a:rPr lang="en-AU" dirty="0" smtClean="0"/>
              <a:t>802 </a:t>
            </a:r>
            <a:r>
              <a:rPr lang="en-AU" dirty="0"/>
              <a:t>has </a:t>
            </a:r>
            <a:r>
              <a:rPr lang="en-AU" dirty="0" smtClean="0"/>
              <a:t>sent </a:t>
            </a:r>
            <a:r>
              <a:rPr lang="en-AU" dirty="0" smtClean="0"/>
              <a:t>52 </a:t>
            </a:r>
            <a:r>
              <a:rPr lang="en-AU" dirty="0"/>
              <a:t>standards </a:t>
            </a:r>
            <a:r>
              <a:rPr lang="en-AU" dirty="0" smtClean="0"/>
              <a:t>through to </a:t>
            </a:r>
            <a:r>
              <a:rPr lang="en-AU" dirty="0"/>
              <a:t>PSDO ratification </a:t>
            </a:r>
            <a:r>
              <a:rPr lang="en-AU" dirty="0" smtClean="0"/>
              <a:t>with </a:t>
            </a:r>
            <a:r>
              <a:rPr lang="en-AU" dirty="0" smtClean="0"/>
              <a:t>32 </a:t>
            </a:r>
            <a:r>
              <a:rPr lang="en-AU" dirty="0" smtClean="0"/>
              <a:t>in-process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1714500" y="2133600"/>
          <a:ext cx="57912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WG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Completed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In-process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14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7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7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802.16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802.22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All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52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32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63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802 EC is requested to </a:t>
            </a:r>
            <a:r>
              <a:rPr lang="en-AU" dirty="0" smtClean="0"/>
              <a:t>authorise </a:t>
            </a:r>
            <a:r>
              <a:rPr lang="en-AU" dirty="0" smtClean="0"/>
              <a:t>a </a:t>
            </a:r>
            <a:r>
              <a:rPr lang="en-AU" dirty="0" smtClean="0"/>
              <a:t>status report for SC6’s </a:t>
            </a:r>
            <a:r>
              <a:rPr lang="en-AU" dirty="0" smtClean="0"/>
              <a:t>next meeting</a:t>
            </a:r>
            <a:endParaRPr lang="en-AU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IEEE 802 provides a status report of activities in the PSDO process for each SC6 meeting </a:t>
            </a:r>
          </a:p>
          <a:p>
            <a:pPr lvl="1"/>
            <a:r>
              <a:rPr lang="en-AU" dirty="0" smtClean="0"/>
              <a:t>It has been determined over time that a suitable status report is based on the status pages for each activity in the PSDO process contained in the IEEE 802 JTC1 SC agenda’s</a:t>
            </a:r>
          </a:p>
          <a:p>
            <a:pPr lvl="1"/>
            <a:r>
              <a:rPr lang="en-AU" dirty="0" smtClean="0"/>
              <a:t>It is therefore requested that the IEEE 802 EC authorise the Chair </a:t>
            </a:r>
            <a:r>
              <a:rPr lang="en-AU" dirty="0" smtClean="0"/>
              <a:t>&amp; </a:t>
            </a:r>
            <a:r>
              <a:rPr lang="en-AU" dirty="0" smtClean="0"/>
              <a:t>Vice-Chair of the </a:t>
            </a:r>
            <a:r>
              <a:rPr lang="en-AU" i="1" dirty="0"/>
              <a:t>IEEE 802 JTC1 SC</a:t>
            </a:r>
            <a:r>
              <a:rPr lang="en-AU" dirty="0" smtClean="0"/>
              <a:t> to develop such a report for submission to SC6 by </a:t>
            </a:r>
            <a:r>
              <a:rPr lang="en-AU" dirty="0" smtClean="0"/>
              <a:t>5 April</a:t>
            </a:r>
            <a:endParaRPr lang="en-AU" dirty="0" smtClean="0"/>
          </a:p>
          <a:p>
            <a:pPr lvl="2"/>
            <a:r>
              <a:rPr lang="en-AU" i="1" dirty="0"/>
              <a:t>Authorise the Chair &amp; Vice Chair of IEEE 802 JTC1 SC to develop a status </a:t>
            </a:r>
            <a:r>
              <a:rPr lang="en-AU" i="1" dirty="0" smtClean="0"/>
              <a:t>report on </a:t>
            </a:r>
            <a:r>
              <a:rPr lang="en-AU" i="1" dirty="0"/>
              <a:t>behalf of IEEE 802</a:t>
            </a:r>
            <a:r>
              <a:rPr lang="en-AU" i="1" dirty="0" smtClean="0"/>
              <a:t>, </a:t>
            </a:r>
            <a:r>
              <a:rPr lang="en-AU" i="1" dirty="0"/>
              <a:t>based on the status pages in </a:t>
            </a:r>
            <a:r>
              <a:rPr lang="en-AU" i="1" dirty="0" smtClean="0">
                <a:hlinkClick r:id="rId2"/>
              </a:rPr>
              <a:t>11-19-0233r1</a:t>
            </a:r>
            <a:r>
              <a:rPr lang="en-AU" i="1" dirty="0" smtClean="0"/>
              <a:t>, </a:t>
            </a:r>
            <a:r>
              <a:rPr lang="en-AU" i="1" dirty="0"/>
              <a:t>for consideration by ISO/IEC JTC1/SC6 at their meeting in </a:t>
            </a:r>
            <a:r>
              <a:rPr lang="en-AU" i="1" dirty="0" smtClean="0"/>
              <a:t>April 2019</a:t>
            </a:r>
            <a:endParaRPr lang="en-AU" i="1" dirty="0" smtClean="0"/>
          </a:p>
          <a:p>
            <a:pPr lvl="2"/>
            <a:r>
              <a:rPr lang="en-AU" dirty="0"/>
              <a:t>Moved</a:t>
            </a:r>
            <a:r>
              <a:rPr lang="en-AU" dirty="0" smtClean="0"/>
              <a:t>:</a:t>
            </a:r>
            <a:endParaRPr lang="en-AU" dirty="0"/>
          </a:p>
          <a:p>
            <a:pPr lvl="2"/>
            <a:r>
              <a:rPr lang="en-AU" dirty="0"/>
              <a:t>Seconded</a:t>
            </a:r>
            <a:r>
              <a:rPr lang="en-AU" dirty="0" smtClean="0"/>
              <a:t>: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0465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357</Words>
  <Application>Microsoft Office PowerPoint</Application>
  <PresentationFormat>On-screen Show (4:3)</PresentationFormat>
  <Paragraphs>85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802-11-Submission</vt:lpstr>
      <vt:lpstr>IEEE 802 JTC1 Standing Committee Mar 2019 opening report for EC</vt:lpstr>
      <vt:lpstr>The IEEE 802 JTC1 SC has one slot at the Mar 2019 plenary meeting in Vancouver</vt:lpstr>
      <vt:lpstr>IEEE 802 has sent 52 standards through to PSDO ratification with 32 in-process</vt:lpstr>
      <vt:lpstr>The 802 EC is requested to authorise a status report for SC6’s next meeting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2019-02-01T06:23:00Z</dcterms:modified>
</cp:coreProperties>
</file>