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4" d="100"/>
          <a:sy n="114" d="100"/>
        </p:scale>
        <p:origin x="23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ec-18-0220-00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72-02-S1GH-draft-csd-for-s1gh.docx" TargetMode="External"/><Relationship Id="rId2" Type="http://schemas.openxmlformats.org/officeDocument/2006/relationships/hyperlink" Target="https://mentor.ieee.org/802.19/dcn/18/19-18-0073-04-S1GH-s1gh-draft-pa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3200" dirty="0"/>
              <a:t>Motion – Approval of P802.19.3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447800"/>
            <a:ext cx="8588375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Approve forwarding P802.19.3 PAR documentation in </a:t>
            </a:r>
            <a:r>
              <a:rPr lang="en-US" sz="1800" dirty="0">
                <a:hlinkClick r:id="rId2"/>
              </a:rPr>
              <a:t>https://mentor.ieee.org/802.19/dcn/18/19-18-0073-04-S1GH-s1gh-draft-par.pdf</a:t>
            </a:r>
            <a:r>
              <a:rPr lang="en-US" sz="1800" dirty="0"/>
              <a:t> to </a:t>
            </a:r>
            <a:r>
              <a:rPr lang="en-US" sz="1800" dirty="0" err="1"/>
              <a:t>NesCom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Approve CSD documentation in </a:t>
            </a:r>
            <a:r>
              <a:rPr lang="en-US" sz="1800" dirty="0">
                <a:hlinkClick r:id="rId3"/>
              </a:rPr>
              <a:t>https://mentor.ieee.org/802.19/dcn/18/19-18-0072-02-S1GH-draft-csd-for-s1gh.docx</a:t>
            </a:r>
            <a:r>
              <a:rPr lang="en-US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Move:		Steve Shellhammer</a:t>
            </a:r>
          </a:p>
          <a:p>
            <a:r>
              <a:rPr lang="en-US" sz="1800" dirty="0"/>
              <a:t>Second:	Subir Das</a:t>
            </a:r>
          </a:p>
          <a:p>
            <a:r>
              <a:rPr lang="en-US" sz="1800" dirty="0"/>
              <a:t>Y/N/A: 	</a:t>
            </a:r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r>
              <a:rPr lang="en-US" sz="1800" dirty="0"/>
              <a:t>See &lt;doc-</a:t>
            </a:r>
            <a:r>
              <a:rPr lang="en-US" sz="1800" dirty="0" err="1"/>
              <a:t>url</a:t>
            </a:r>
            <a:r>
              <a:rPr lang="en-US" sz="1800" dirty="0"/>
              <a:t>&gt; for supporting documentation</a:t>
            </a:r>
          </a:p>
          <a:p>
            <a:r>
              <a:rPr lang="en-US" sz="1800" dirty="0"/>
              <a:t>In the WG</a:t>
            </a:r>
          </a:p>
          <a:p>
            <a:pPr lvl="1"/>
            <a:r>
              <a:rPr lang="en-US" sz="1800" dirty="0"/>
              <a:t>PAR (y/n/a): &lt;y&gt;,&lt;n&gt;,&lt;a&gt;</a:t>
            </a:r>
          </a:p>
          <a:p>
            <a:pPr lvl="1"/>
            <a:r>
              <a:rPr lang="en-US" sz="1800" dirty="0"/>
              <a:t>CSD (y/n/a): &lt;y&gt;,&lt;n&gt;,&lt;a&gt;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1201</TotalTime>
  <Words>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Title slide</vt:lpstr>
      <vt:lpstr>Title only</vt:lpstr>
      <vt:lpstr>Motion – Approval of P802.19.3 PAR and CSD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109</cp:revision>
  <dcterms:created xsi:type="dcterms:W3CDTF">2017-02-01T20:21:43Z</dcterms:created>
  <dcterms:modified xsi:type="dcterms:W3CDTF">2018-11-14T01:58:08Z</dcterms:modified>
</cp:coreProperties>
</file>