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619" r:id="rId2"/>
    <p:sldId id="359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>
        <p:scale>
          <a:sx n="75" d="100"/>
          <a:sy n="75" d="100"/>
        </p:scale>
        <p:origin x="760" y="-24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b.org/activities/joint-activities/iab-ieee-coordinatio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IETF </a:t>
            </a:r>
            <a:r>
              <a:rPr lang="en-US" sz="3600" dirty="0"/>
              <a:t>Standing Committee</a:t>
            </a:r>
            <a:br>
              <a:rPr lang="en-US" sz="3600" dirty="0"/>
            </a:br>
            <a:r>
              <a:rPr lang="en-US" sz="3600" dirty="0" smtClean="0"/>
              <a:t>July </a:t>
            </a:r>
            <a:r>
              <a:rPr lang="en-US" sz="3600" dirty="0"/>
              <a:t>2018 IEEE 802 plenary</a:t>
            </a:r>
            <a:r>
              <a:rPr lang="en-US" sz="3600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534400" cy="3886200"/>
          </a:xfrm>
        </p:spPr>
        <p:txBody>
          <a:bodyPr/>
          <a:lstStyle/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IAB IEEE 802 Coordination wiki website: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>
                <a:hlinkClick r:id="rId2"/>
              </a:rPr>
              <a:t>https://www.iab.org/activities/joint-activities/iab-ieee-coordination</a:t>
            </a:r>
            <a:r>
              <a:rPr lang="en-US" sz="2400" b="1" dirty="0" smtClean="0">
                <a:hlinkClick r:id="rId2"/>
              </a:rPr>
              <a:t>/</a:t>
            </a:r>
            <a:r>
              <a:rPr lang="en-US" sz="2400" b="1" dirty="0" smtClean="0"/>
              <a:t>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 smtClean="0"/>
              <a:t>Recent coordination call held 2018-06-28</a:t>
            </a:r>
            <a:endParaRPr lang="en-US" sz="2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b="1" dirty="0"/>
              <a:t>Currently </a:t>
            </a:r>
            <a:r>
              <a:rPr lang="en-US" sz="2400" b="1" dirty="0"/>
              <a:t>8</a:t>
            </a:r>
            <a:r>
              <a:rPr lang="en-US" sz="2400" b="1" dirty="0" smtClean="0"/>
              <a:t> </a:t>
            </a:r>
            <a:r>
              <a:rPr lang="en-US" sz="2400" b="1" dirty="0"/>
              <a:t>active </a:t>
            </a:r>
            <a:r>
              <a:rPr lang="en-US" sz="2400" b="1" dirty="0"/>
              <a:t>topics, applicable to 802.1, 802.11, </a:t>
            </a:r>
            <a:r>
              <a:rPr lang="en-US" sz="2400" b="1" dirty="0" smtClean="0"/>
              <a:t>and 802.15, including:</a:t>
            </a:r>
            <a:endParaRPr lang="en-US" sz="2400" b="1" dirty="0"/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YANG </a:t>
            </a:r>
            <a:r>
              <a:rPr lang="en-US" sz="2400" dirty="0"/>
              <a:t>coordination </a:t>
            </a:r>
            <a:endParaRPr lang="en-US" sz="2400" dirty="0"/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err="1" smtClean="0"/>
              <a:t>OmniRan</a:t>
            </a:r>
            <a:endParaRPr lang="en-US" sz="2400" dirty="0"/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Intelligent </a:t>
            </a:r>
            <a:r>
              <a:rPr lang="en-US" sz="2400" dirty="0"/>
              <a:t>Transportation </a:t>
            </a:r>
            <a:r>
              <a:rPr lang="en-US" sz="2400" dirty="0" smtClean="0"/>
              <a:t>Systems</a:t>
            </a:r>
            <a:endParaRPr lang="en-US" sz="2400" dirty="0"/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6tisch</a:t>
            </a:r>
          </a:p>
          <a:p>
            <a:pPr lvl="1"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400" dirty="0" smtClean="0"/>
              <a:t>New: IETF LP WAN and 802.15 Low Power project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Meetings</a:t>
            </a:r>
            <a:endParaRPr lang="en-US" sz="40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2057400"/>
            <a:ext cx="853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No </a:t>
            </a:r>
            <a:r>
              <a:rPr lang="en-US" sz="2400" dirty="0"/>
              <a:t>meeting </a:t>
            </a:r>
            <a:r>
              <a:rPr lang="en-US" sz="2400" dirty="0" smtClean="0"/>
              <a:t>of the IETF SC this week</a:t>
            </a:r>
            <a:endParaRPr lang="en-US" sz="24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September coordination teleconference to be scheduled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November 10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2018 focus topic coordination face-to-face meeting planned.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Also, joint meeting </a:t>
            </a:r>
            <a:r>
              <a:rPr lang="en-US" sz="2400" dirty="0" smtClean="0"/>
              <a:t>planned between </a:t>
            </a:r>
            <a:r>
              <a:rPr lang="en-US" sz="2400" dirty="0"/>
              <a:t>IETF </a:t>
            </a:r>
            <a:r>
              <a:rPr lang="en-US" sz="2400" dirty="0" err="1" smtClean="0"/>
              <a:t>DetNet</a:t>
            </a:r>
            <a:r>
              <a:rPr lang="en-US" sz="2400" dirty="0" smtClean="0"/>
              <a:t> </a:t>
            </a:r>
            <a:r>
              <a:rPr lang="en-US" sz="2400" dirty="0"/>
              <a:t>and IEEE 802.1 in Bangkok in November 2018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243516</TotalTime>
  <Words>50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Times New Roman</vt:lpstr>
      <vt:lpstr>Default Design</vt:lpstr>
      <vt:lpstr> IETF Standing Committee July 2018 IEEE 802 plenary  </vt:lpstr>
      <vt:lpstr>Meetings</vt:lpstr>
    </vt:vector>
  </TitlesOfParts>
  <Company>self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2018 July IETF SC report</dc:subject>
  <dc:creator>Dorothy Stanley</dc:creator>
  <cp:lastModifiedBy>Stanley, Dorothy</cp:lastModifiedBy>
  <cp:revision>3674</cp:revision>
  <cp:lastPrinted>2017-11-04T17:30:55Z</cp:lastPrinted>
  <dcterms:created xsi:type="dcterms:W3CDTF">2002-03-10T15:43:16Z</dcterms:created>
  <dcterms:modified xsi:type="dcterms:W3CDTF">2018-07-09T03:57:27Z</dcterms:modified>
</cp:coreProperties>
</file>