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87" r:id="rId3"/>
    <p:sldId id="1715" r:id="rId4"/>
    <p:sldId id="1713" r:id="rId5"/>
    <p:sldId id="1716" r:id="rId6"/>
    <p:sldId id="1717" r:id="rId7"/>
    <p:sldId id="1718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000000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369" autoAdjust="0"/>
    <p:restoredTop sz="94660" autoAdjust="0"/>
  </p:normalViewPr>
  <p:slideViewPr>
    <p:cSldViewPr>
      <p:cViewPr varScale="1">
        <p:scale>
          <a:sx n="66" d="100"/>
          <a:sy n="66" d="100"/>
        </p:scale>
        <p:origin x="1448" y="3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84" y="-72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802.11-16/1091r1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802.11-16/1091r1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71654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Sept 2016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dirty="0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dirty="0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9396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939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32371F6-024C-497B-815E-D0E3294E1347}" type="slidenum">
              <a:rPr lang="en-US" smtClean="0"/>
              <a:pPr>
                <a:defRPr/>
              </a:pPr>
              <a:t>2</a:t>
            </a:fld>
            <a:endParaRPr lang="en-US" smtClean="0"/>
          </a:p>
        </p:txBody>
      </p:sp>
      <p:sp>
        <p:nvSpPr>
          <p:cNvPr id="768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768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4643176" y="363379"/>
            <a:ext cx="3802324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</a:t>
            </a:r>
            <a:r>
              <a:rPr lang="en-US" sz="1600" b="1" baseline="0" dirty="0" smtClean="0">
                <a:latin typeface="Arial" pitchFamily="34" charset="0"/>
              </a:rPr>
              <a:t> </a:t>
            </a:r>
            <a:r>
              <a:rPr lang="en-US" sz="1600" b="1" baseline="0" dirty="0" smtClean="0">
                <a:latin typeface="Arial" pitchFamily="34" charset="0"/>
              </a:rPr>
              <a:t>ec</a:t>
            </a:r>
            <a:r>
              <a:rPr lang="en-US" sz="1600" b="1" dirty="0" smtClean="0">
                <a:latin typeface="Arial" pitchFamily="34" charset="0"/>
              </a:rPr>
              <a:t>-18-0105-02-00ec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09517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Jul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105-02-00EC-jtc1-sc-report-for-ec-in-july-2018.pptx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8/11-18-1003-03-0jtc-agenda-for-july-2018-in-san-diego.pptx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Andrew Myles, Cisco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 anchor="ctr"/>
          <a:lstStyle/>
          <a:p>
            <a:pPr algn="ctr">
              <a:defRPr/>
            </a:pP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IEEE 802 JTC1 Standing Committee</a:t>
            </a:r>
            <a:b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2">
                    <a:lumMod val="75000"/>
                  </a:schemeClr>
                </a:solidFill>
              </a:rPr>
              <a:t>July 2018 opening report for EC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4 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July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7245814"/>
              </p:ext>
            </p:extLst>
          </p:nvPr>
        </p:nvGraphicFramePr>
        <p:xfrm>
          <a:off x="685800" y="3429000"/>
          <a:ext cx="7696200" cy="11120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24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Andrew </a:t>
                      </a:r>
                      <a:r>
                        <a:rPr lang="en-US" sz="1200" dirty="0" smtClean="0">
                          <a:effectLst/>
                        </a:rPr>
                        <a:t>Myles (Chair)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Cisco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+61 2 84461010</a:t>
                      </a:r>
                      <a:endParaRPr lang="en-AU" sz="1200" dirty="0">
                        <a:effectLst/>
                      </a:endParaRPr>
                    </a:p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+61 418 656587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amyles@cisco.com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 Yee (Vice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Chair)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AKAYLA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+1 415</a:t>
                      </a:r>
                      <a:r>
                        <a:rPr lang="en-AU" sz="1200" baseline="0" dirty="0" smtClean="0">
                          <a:effectLst/>
                          <a:latin typeface="+mn-lt"/>
                          <a:ea typeface="Times New Roman"/>
                        </a:rPr>
                        <a:t> 215 7733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AU" sz="1200" dirty="0" smtClean="0">
                          <a:effectLst/>
                          <a:latin typeface="+mn-lt"/>
                          <a:ea typeface="Times New Roman"/>
                        </a:rPr>
                        <a:t>peter@akayla.com</a:t>
                      </a:r>
                      <a:endParaRPr lang="en-AU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 bwMode="auto">
          <a:xfrm>
            <a:off x="685800" y="2590800"/>
            <a:ext cx="2514600" cy="1447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>
                <a:latin typeface="+mj-lt"/>
              </a:rPr>
              <a:t>Call to Order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Approve agenda</a:t>
            </a: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US" sz="1600" dirty="0" smtClean="0">
                <a:latin typeface="+mj-lt"/>
              </a:rPr>
              <a:t>Execute agenda</a:t>
            </a:r>
            <a:endParaRPr lang="en-US" sz="1600" dirty="0">
              <a:latin typeface="+mj-lt"/>
            </a:endParaRPr>
          </a:p>
          <a:p>
            <a:pPr marL="180975" indent="-180975">
              <a:spcBef>
                <a:spcPts val="800"/>
              </a:spcBef>
              <a:buFont typeface="Arial" pitchFamily="34" charset="0"/>
              <a:buChar char="•"/>
              <a:defRPr/>
            </a:pPr>
            <a:r>
              <a:rPr lang="en-AU" sz="1600" dirty="0" smtClean="0">
                <a:latin typeface="+mj-lt"/>
              </a:rPr>
              <a:t>Adjourn</a:t>
            </a:r>
            <a:endParaRPr lang="en-US" sz="1600" dirty="0">
              <a:latin typeface="+mj-lt"/>
            </a:endParaRPr>
          </a:p>
        </p:txBody>
      </p:sp>
      <p:sp>
        <p:nvSpPr>
          <p:cNvPr id="10244" name="Rectangle 20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8077200" cy="1066800"/>
          </a:xfrm>
        </p:spPr>
        <p:txBody>
          <a:bodyPr/>
          <a:lstStyle/>
          <a:p>
            <a:r>
              <a:rPr lang="en-US" dirty="0" smtClean="0"/>
              <a:t>The IEEE 802 JTC1 SC has one slot at the July 2017 plenary meeting in San Diego</a:t>
            </a:r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10246" name="Rectangle 15"/>
          <p:cNvSpPr>
            <a:spLocks noChangeArrowheads="1"/>
          </p:cNvSpPr>
          <p:nvPr/>
        </p:nvSpPr>
        <p:spPr bwMode="auto">
          <a:xfrm>
            <a:off x="4495800" y="1143000"/>
            <a:ext cx="3962400" cy="3352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lnSpc>
                <a:spcPct val="90000"/>
              </a:lnSpc>
              <a:spcBef>
                <a:spcPct val="50000"/>
              </a:spcBef>
            </a:pPr>
            <a:endParaRPr lang="en-AU" sz="1400" b="1">
              <a:latin typeface="Arial" pitchFamily="34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85800" y="1981200"/>
            <a:ext cx="2514600" cy="60960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en-US" sz="1600" b="1" dirty="0" smtClean="0">
                <a:latin typeface="+mj-lt"/>
              </a:rPr>
              <a:t>Tuesday</a:t>
            </a:r>
            <a:endParaRPr lang="en-US" sz="1600" b="1" dirty="0">
              <a:latin typeface="+mj-lt"/>
            </a:endParaRPr>
          </a:p>
          <a:p>
            <a:pPr algn="ctr">
              <a:defRPr/>
            </a:pPr>
            <a:r>
              <a:rPr lang="en-US" sz="1600" b="1" dirty="0" smtClean="0">
                <a:latin typeface="+mj-lt"/>
              </a:rPr>
              <a:t>10 July 2018, PM1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43400" y="6477000"/>
            <a:ext cx="655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+mn-lt"/>
              </a:rPr>
              <a:t>Slide </a:t>
            </a:r>
            <a:fld id="{CE9E285F-F601-43F1-B60E-9449BADFF5FA}" type="slidenum">
              <a:rPr lang="en-US" smtClean="0">
                <a:latin typeface="+mn-lt"/>
              </a:rPr>
              <a:pPr/>
              <a:t>2</a:t>
            </a:fld>
            <a:endParaRPr lang="en-US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idx="1"/>
          </p:nvPr>
        </p:nvSpPr>
        <p:spPr>
          <a:xfrm>
            <a:off x="3429000" y="1981200"/>
            <a:ext cx="5029200" cy="4114800"/>
          </a:xfrm>
        </p:spPr>
        <p:txBody>
          <a:bodyPr/>
          <a:lstStyle/>
          <a:p>
            <a:r>
              <a:rPr lang="en-AU" dirty="0" smtClean="0"/>
              <a:t>High level agenda:</a:t>
            </a:r>
          </a:p>
          <a:p>
            <a:pPr lvl="1"/>
            <a:r>
              <a:rPr lang="en-AU" dirty="0"/>
              <a:t>Approve minutes</a:t>
            </a:r>
          </a:p>
          <a:p>
            <a:pPr lvl="2"/>
            <a:r>
              <a:rPr lang="en-AU" dirty="0"/>
              <a:t>From wireless interim meeting in </a:t>
            </a:r>
            <a:r>
              <a:rPr lang="en-AU" dirty="0" smtClean="0"/>
              <a:t>May </a:t>
            </a:r>
            <a:r>
              <a:rPr lang="en-AU" dirty="0"/>
              <a:t>2018 in </a:t>
            </a:r>
            <a:r>
              <a:rPr lang="en-AU" dirty="0" smtClean="0"/>
              <a:t>Warsaw</a:t>
            </a:r>
            <a:endParaRPr lang="en-AU" dirty="0"/>
          </a:p>
          <a:p>
            <a:pPr lvl="1"/>
            <a:r>
              <a:rPr lang="en-AU" dirty="0"/>
              <a:t>Review extended goals</a:t>
            </a:r>
          </a:p>
          <a:p>
            <a:pPr lvl="2"/>
            <a:r>
              <a:rPr lang="en-AU" dirty="0"/>
              <a:t>From formalisation of status as SC in March 2014</a:t>
            </a:r>
          </a:p>
          <a:p>
            <a:pPr lvl="1"/>
            <a:r>
              <a:rPr lang="en-AU" dirty="0"/>
              <a:t>Review status of SC6 interactions</a:t>
            </a:r>
          </a:p>
          <a:p>
            <a:pPr lvl="2"/>
            <a:r>
              <a:rPr lang="en-AU" dirty="0"/>
              <a:t>Review liaisons of drafts to SC6</a:t>
            </a:r>
          </a:p>
          <a:p>
            <a:pPr lvl="2"/>
            <a:r>
              <a:rPr lang="en-AU" dirty="0"/>
              <a:t>Review notifications of projects to SC6</a:t>
            </a:r>
          </a:p>
          <a:p>
            <a:pPr lvl="2"/>
            <a:r>
              <a:rPr lang="en-AU" dirty="0"/>
              <a:t>Review status of FDIS ballots</a:t>
            </a:r>
          </a:p>
          <a:p>
            <a:pPr lvl="1"/>
            <a:r>
              <a:rPr lang="en-AU" dirty="0"/>
              <a:t>Review SC6 activities</a:t>
            </a:r>
          </a:p>
          <a:p>
            <a:pPr lvl="2"/>
            <a:r>
              <a:rPr lang="en-AU" dirty="0" smtClean="0"/>
              <a:t>Review</a:t>
            </a:r>
            <a:r>
              <a:rPr lang="en-AU" i="1" dirty="0" smtClean="0"/>
              <a:t> Security </a:t>
            </a:r>
            <a:r>
              <a:rPr lang="en-AU" i="1" dirty="0"/>
              <a:t>ad hoc </a:t>
            </a:r>
            <a:r>
              <a:rPr lang="en-AU" dirty="0" smtClean="0"/>
              <a:t>activities</a:t>
            </a:r>
          </a:p>
          <a:p>
            <a:pPr lvl="2"/>
            <a:r>
              <a:rPr lang="en-AU" dirty="0" smtClean="0"/>
              <a:t>Review upcoming SC6 meeting agenda</a:t>
            </a:r>
            <a:endParaRPr lang="en-A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IEEE </a:t>
            </a:r>
            <a:r>
              <a:rPr lang="en-AU" dirty="0" smtClean="0"/>
              <a:t>802 </a:t>
            </a:r>
            <a:r>
              <a:rPr lang="en-AU" dirty="0"/>
              <a:t>has pushed </a:t>
            </a:r>
            <a:r>
              <a:rPr lang="en-AU" dirty="0" smtClean="0"/>
              <a:t>44 </a:t>
            </a:r>
            <a:r>
              <a:rPr lang="en-AU" dirty="0"/>
              <a:t>standards </a:t>
            </a:r>
            <a:r>
              <a:rPr lang="en-AU" dirty="0" smtClean="0"/>
              <a:t>through to </a:t>
            </a:r>
            <a:r>
              <a:rPr lang="en-AU" dirty="0"/>
              <a:t>PSDO ratification </a:t>
            </a:r>
            <a:r>
              <a:rPr lang="en-AU" dirty="0" smtClean="0"/>
              <a:t>with 37 in-process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graphicFrame>
        <p:nvGraphicFramePr>
          <p:cNvPr id="7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88083421"/>
              </p:ext>
            </p:extLst>
          </p:nvPr>
        </p:nvGraphicFramePr>
        <p:xfrm>
          <a:off x="1714500" y="213360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WG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Competed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In-process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15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10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7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9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802.16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802.21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2</a:t>
                      </a:r>
                      <a:endParaRPr lang="en-A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1</a:t>
                      </a:r>
                      <a:endParaRPr lang="en-A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802.22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3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 smtClean="0"/>
                        <a:t>0</a:t>
                      </a:r>
                      <a:endParaRPr lang="en-AU" dirty="0"/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All</a:t>
                      </a:r>
                      <a:endParaRPr lang="en-AU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44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 smtClean="0"/>
                        <a:t>37</a:t>
                      </a:r>
                      <a:endParaRPr lang="en-AU" b="1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28276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IEEE 802 JTC1 SC will discuss a variety of important issues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76400"/>
            <a:ext cx="7772400" cy="4114800"/>
          </a:xfrm>
        </p:spPr>
        <p:txBody>
          <a:bodyPr/>
          <a:lstStyle/>
          <a:p>
            <a:r>
              <a:rPr lang="en-AU" dirty="0" smtClean="0"/>
              <a:t>The SC will discuss:</a:t>
            </a:r>
          </a:p>
          <a:p>
            <a:pPr lvl="1"/>
            <a:r>
              <a:rPr lang="en-AU" dirty="0" smtClean="0"/>
              <a:t>Responses for ballots on:</a:t>
            </a:r>
          </a:p>
          <a:p>
            <a:pPr lvl="2"/>
            <a:r>
              <a:rPr lang="en-AU" dirty="0" smtClean="0"/>
              <a:t>802.15.6 – </a:t>
            </a:r>
            <a:r>
              <a:rPr lang="en-AU" dirty="0" smtClean="0">
                <a:solidFill>
                  <a:srgbClr val="FF0000"/>
                </a:solidFill>
              </a:rPr>
              <a:t>with no WG support since Sept 20-17 we </a:t>
            </a:r>
            <a:r>
              <a:rPr lang="en-AU" dirty="0" smtClean="0">
                <a:solidFill>
                  <a:srgbClr val="FF0000"/>
                </a:solidFill>
              </a:rPr>
              <a:t>may </a:t>
            </a:r>
            <a:r>
              <a:rPr lang="en-AU" dirty="0" smtClean="0">
                <a:solidFill>
                  <a:srgbClr val="FF0000"/>
                </a:solidFill>
              </a:rPr>
              <a:t>need to withdraw soon</a:t>
            </a:r>
          </a:p>
          <a:p>
            <a:pPr lvl="2"/>
            <a:r>
              <a:rPr lang="en-AU" dirty="0" smtClean="0"/>
              <a:t>802.21-Cor1</a:t>
            </a:r>
          </a:p>
          <a:p>
            <a:pPr lvl="1"/>
            <a:r>
              <a:rPr lang="en-AU" dirty="0" smtClean="0"/>
              <a:t>The status of </a:t>
            </a:r>
            <a:r>
              <a:rPr lang="en-AU" dirty="0"/>
              <a:t>the </a:t>
            </a:r>
            <a:r>
              <a:rPr lang="en-AU" i="1" dirty="0"/>
              <a:t>Security Ad Hoc </a:t>
            </a:r>
            <a:r>
              <a:rPr lang="en-AU" dirty="0" smtClean="0"/>
              <a:t>in SC6</a:t>
            </a:r>
          </a:p>
          <a:p>
            <a:pPr lvl="2"/>
            <a:r>
              <a:rPr lang="en-AU" dirty="0" smtClean="0"/>
              <a:t>No issues raised in relation to any IEEE 802 standard, except 802.11</a:t>
            </a:r>
          </a:p>
          <a:p>
            <a:pPr lvl="2"/>
            <a:r>
              <a:rPr lang="en-AU" dirty="0" smtClean="0"/>
              <a:t>There is disagreement on whether KRACK is relevant to the standard or just implementations</a:t>
            </a:r>
          </a:p>
          <a:p>
            <a:pPr lvl="2"/>
            <a:r>
              <a:rPr lang="en-AU" dirty="0" smtClean="0"/>
              <a:t>It is likely consensus is not possible</a:t>
            </a:r>
          </a:p>
          <a:p>
            <a:pPr lvl="2"/>
            <a:r>
              <a:rPr lang="en-AU" dirty="0" smtClean="0"/>
              <a:t>IEEE 802 participants in the ad hoc are suggesting a final report that states that no security issues were identified in any SC6 standards … and then shutdown of the ad hoc</a:t>
            </a:r>
          </a:p>
          <a:p>
            <a:pPr lvl="2"/>
            <a:r>
              <a:rPr lang="en-AU" dirty="0" smtClean="0"/>
              <a:t>It is possible that the SC will recommend sending an invitation for SC6 NBs to express their views about IEEE 802 security at the Nov </a:t>
            </a:r>
            <a:r>
              <a:rPr lang="en-AU" dirty="0"/>
              <a:t>2</a:t>
            </a:r>
            <a:r>
              <a:rPr lang="en-AU" dirty="0" smtClean="0"/>
              <a:t>018 meeting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62275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802 EC is requested to reaffirm the SC’s goals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In Warsaw, in May 2018, the SC reaffirmed its goals</a:t>
            </a:r>
          </a:p>
          <a:p>
            <a:pPr lvl="2"/>
            <a:r>
              <a:rPr lang="en-AU" i="1" dirty="0"/>
              <a:t>The IEEE 802 JTC1 SC reaffirms its current goals, as shown on slide 10 of this agenda (11-18-0605r5) in Warsaw in May 2018 </a:t>
            </a:r>
          </a:p>
          <a:p>
            <a:pPr lvl="2"/>
            <a:r>
              <a:rPr lang="en-AU" dirty="0"/>
              <a:t>Moved: </a:t>
            </a:r>
            <a:r>
              <a:rPr lang="en-US" dirty="0"/>
              <a:t>Peter Yee </a:t>
            </a:r>
            <a:endParaRPr lang="en-AU" dirty="0"/>
          </a:p>
          <a:p>
            <a:pPr lvl="2"/>
            <a:r>
              <a:rPr lang="en-AU" dirty="0"/>
              <a:t>Seconded: Dan Harkins</a:t>
            </a:r>
          </a:p>
          <a:p>
            <a:pPr lvl="2"/>
            <a:r>
              <a:rPr lang="en-AU" dirty="0"/>
              <a:t>Result: unanimous</a:t>
            </a:r>
          </a:p>
          <a:p>
            <a:pPr lvl="1"/>
            <a:r>
              <a:rPr lang="en-AU" dirty="0" smtClean="0"/>
              <a:t>The goals are duplicated on the following page</a:t>
            </a:r>
          </a:p>
          <a:p>
            <a:pPr lvl="2"/>
            <a:r>
              <a:rPr lang="en-AU" dirty="0" smtClean="0"/>
              <a:t>They have not changed since they were last reaffirmed by the IEEE 802 EC in Mar 2014</a:t>
            </a:r>
          </a:p>
          <a:p>
            <a:pPr lvl="1"/>
            <a:r>
              <a:rPr lang="en-AU" dirty="0" smtClean="0"/>
              <a:t>It is requested that the IEEE 802 EC reaffirm these goals </a:t>
            </a:r>
          </a:p>
          <a:p>
            <a:pPr lvl="2"/>
            <a:r>
              <a:rPr lang="en-AU" i="1" dirty="0" smtClean="0"/>
              <a:t>Approve the goals of the IEEE 802 JTC1 SC, </a:t>
            </a:r>
            <a:r>
              <a:rPr lang="en-AU" i="1" dirty="0"/>
              <a:t>as shown on slide </a:t>
            </a:r>
            <a:r>
              <a:rPr lang="en-AU" i="1" dirty="0" smtClean="0"/>
              <a:t>6 </a:t>
            </a:r>
            <a:r>
              <a:rPr lang="en-AU" i="1" dirty="0"/>
              <a:t>of </a:t>
            </a:r>
            <a:r>
              <a:rPr lang="en-AU" i="1" dirty="0" smtClean="0">
                <a:hlinkClick r:id="rId2"/>
              </a:rPr>
              <a:t>ec-18-0105r2</a:t>
            </a:r>
            <a:endParaRPr lang="en-AU" i="1" dirty="0" smtClean="0"/>
          </a:p>
          <a:p>
            <a:pPr lvl="2"/>
            <a:r>
              <a:rPr lang="en-AU" dirty="0" smtClean="0"/>
              <a:t>Moved</a:t>
            </a:r>
            <a:r>
              <a:rPr lang="en-AU" dirty="0" smtClean="0"/>
              <a:t>: Jon Rosdahl</a:t>
            </a:r>
            <a:endParaRPr lang="en-AU" dirty="0" smtClean="0"/>
          </a:p>
          <a:p>
            <a:pPr lvl="2"/>
            <a:r>
              <a:rPr lang="en-AU" dirty="0" smtClean="0"/>
              <a:t>Seconded</a:t>
            </a:r>
            <a:r>
              <a:rPr lang="en-AU" dirty="0" smtClean="0"/>
              <a:t>: Bob Heile</a:t>
            </a:r>
            <a:endParaRPr lang="en-AU" dirty="0" smtClean="0"/>
          </a:p>
          <a:p>
            <a:pPr lvl="1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127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The </a:t>
            </a:r>
            <a:r>
              <a:rPr lang="en-AU" dirty="0"/>
              <a:t>IEEE 802 JTC SC </a:t>
            </a:r>
            <a:r>
              <a:rPr lang="en-AU" dirty="0" smtClean="0"/>
              <a:t>reaffirmed its goals in May 2018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Goals of IEEE 802 JTC SC as reaffirmed by SC in May 2018</a:t>
            </a:r>
          </a:p>
          <a:p>
            <a:pPr lvl="1"/>
            <a:r>
              <a:rPr lang="en-AU" i="1" dirty="0"/>
              <a:t>Provides a forum for 802 members to discuss issues relevant to both:</a:t>
            </a:r>
          </a:p>
          <a:p>
            <a:pPr lvl="2"/>
            <a:r>
              <a:rPr lang="en-AU" i="1" dirty="0"/>
              <a:t>IEEE 802</a:t>
            </a:r>
          </a:p>
          <a:p>
            <a:pPr lvl="2"/>
            <a:r>
              <a:rPr lang="en-AU" i="1" dirty="0"/>
              <a:t>ISO/IEC JTC1/SC6</a:t>
            </a:r>
          </a:p>
          <a:p>
            <a:pPr lvl="1"/>
            <a:r>
              <a:rPr lang="en-AU" i="1" dirty="0"/>
              <a:t>Recommends positions to </a:t>
            </a:r>
            <a:r>
              <a:rPr lang="en-AU" i="1" dirty="0" err="1"/>
              <a:t>ExCom</a:t>
            </a:r>
            <a:r>
              <a:rPr lang="en-AU" i="1" dirty="0"/>
              <a:t> on ISO/IEC JTC1/SC6 actions affecting IEEE 802</a:t>
            </a:r>
          </a:p>
          <a:p>
            <a:pPr lvl="2"/>
            <a:r>
              <a:rPr lang="en-AU" i="1" dirty="0"/>
              <a:t>Note that IEEE 802 LMSC holds the liaison to SC6, not the IEEE 802.11 WG</a:t>
            </a:r>
          </a:p>
          <a:p>
            <a:pPr lvl="1"/>
            <a:r>
              <a:rPr lang="en-AU" i="1" dirty="0"/>
              <a:t>Participates in dialog with IEEE staff and 802 </a:t>
            </a:r>
            <a:r>
              <a:rPr lang="en-AU" i="1" dirty="0" err="1"/>
              <a:t>ExCom</a:t>
            </a:r>
            <a:r>
              <a:rPr lang="en-AU" i="1" dirty="0"/>
              <a:t> on issues concerning IEEE’s relationship with ISO/IEC</a:t>
            </a:r>
          </a:p>
          <a:p>
            <a:pPr lvl="1"/>
            <a:r>
              <a:rPr lang="en-AU" i="1" dirty="0"/>
              <a:t>Organises IEEE 802 members to contribute to liaisons and other documents relevant to the ISO/IEC JTC1/SC6 members</a:t>
            </a:r>
          </a:p>
          <a:p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6621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802 EC is requested to </a:t>
            </a:r>
            <a:r>
              <a:rPr lang="en-AU" dirty="0" smtClean="0"/>
              <a:t>authorise the development of a status report for SC6’s meeting</a:t>
            </a:r>
            <a:endParaRPr lang="en-AU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AU" dirty="0" smtClean="0"/>
              <a:t>IEEE 802 provides a status report of activities in the PSDO process for each SC6 meeting </a:t>
            </a:r>
          </a:p>
          <a:p>
            <a:pPr lvl="1"/>
            <a:r>
              <a:rPr lang="en-AU" dirty="0" smtClean="0"/>
              <a:t>It has been determined over time that a suitable status report is based on the status pages for each activity in the PSDO process contained in the IEEE 802 JTC1 SC agenda’s</a:t>
            </a:r>
          </a:p>
          <a:p>
            <a:pPr lvl="1"/>
            <a:r>
              <a:rPr lang="en-AU" dirty="0" smtClean="0"/>
              <a:t>It is therefore requested that the IEEE 802 EC authorise the Chair and Vice-Chair of the </a:t>
            </a:r>
            <a:r>
              <a:rPr lang="en-AU" i="1" dirty="0"/>
              <a:t>IEEE 802 JTC1 SC</a:t>
            </a:r>
            <a:r>
              <a:rPr lang="en-AU" dirty="0" smtClean="0"/>
              <a:t> to develop such a report for submission to SC6 by 20 July 2018</a:t>
            </a:r>
          </a:p>
          <a:p>
            <a:pPr lvl="2"/>
            <a:r>
              <a:rPr lang="en-AU" i="1" dirty="0"/>
              <a:t>Authorise the Chair &amp; Vice Chair of IEEE 802 JTC1 SC to develop a status </a:t>
            </a:r>
            <a:r>
              <a:rPr lang="en-AU" i="1" dirty="0" smtClean="0"/>
              <a:t>report on </a:t>
            </a:r>
            <a:r>
              <a:rPr lang="en-AU" i="1" dirty="0"/>
              <a:t>behalf of IEEE 802</a:t>
            </a:r>
            <a:r>
              <a:rPr lang="en-AU" i="1" dirty="0" smtClean="0"/>
              <a:t>, </a:t>
            </a:r>
            <a:r>
              <a:rPr lang="en-AU" i="1" dirty="0"/>
              <a:t>based on the status pages in </a:t>
            </a:r>
            <a:r>
              <a:rPr lang="en-AU" i="1" dirty="0" smtClean="0">
                <a:hlinkClick r:id="rId2"/>
              </a:rPr>
              <a:t>11-18-1003r3</a:t>
            </a:r>
            <a:r>
              <a:rPr lang="en-AU" i="1" dirty="0" smtClean="0"/>
              <a:t>, </a:t>
            </a:r>
            <a:r>
              <a:rPr lang="en-AU" i="1" dirty="0"/>
              <a:t>for consideration by ISO/IEC JTC1/SC6 at their meeting in August </a:t>
            </a:r>
            <a:r>
              <a:rPr lang="en-AU" i="1" dirty="0" smtClean="0"/>
              <a:t>2018</a:t>
            </a:r>
          </a:p>
          <a:p>
            <a:pPr lvl="2"/>
            <a:r>
              <a:rPr lang="en-AU" dirty="0"/>
              <a:t>Moved: Jon Rosdahl</a:t>
            </a:r>
          </a:p>
          <a:p>
            <a:pPr lvl="2"/>
            <a:r>
              <a:rPr lang="en-AU" dirty="0"/>
              <a:t>Seconded: Bob Heile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Andrew Myles, Cisco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FCE5288C-F87B-4810-A6B2-740CE13BD34D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04655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748</Words>
  <Application>Microsoft Office PowerPoint</Application>
  <PresentationFormat>On-screen Show (4:3)</PresentationFormat>
  <Paragraphs>124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IEEE 802 JTC1 Standing Committee July 2018 opening report for EC</vt:lpstr>
      <vt:lpstr>The IEEE 802 JTC1 SC has one slot at the July 2017 plenary meeting in San Diego</vt:lpstr>
      <vt:lpstr>IEEE 802 has pushed 44 standards through to PSDO ratification with 37 in-process</vt:lpstr>
      <vt:lpstr>The IEEE 802 JTC1 SC will discuss a variety of important issues</vt:lpstr>
      <vt:lpstr>The 802 EC is requested to reaffirm the SC’s goals </vt:lpstr>
      <vt:lpstr>The IEEE 802 JTC SC reaffirmed its goals in May 2018</vt:lpstr>
      <vt:lpstr>The 802 EC is requested to authorise the development of a status report for SC6’s meeting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2018-07-04T01:06:11Z</dcterms:modified>
</cp:coreProperties>
</file>