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51" r:id="rId2"/>
  </p:sldMasterIdLst>
  <p:notesMasterIdLst>
    <p:notesMasterId r:id="rId10"/>
  </p:notesMasterIdLst>
  <p:handoutMasterIdLst>
    <p:handoutMasterId r:id="rId11"/>
  </p:handoutMasterIdLst>
  <p:sldIdLst>
    <p:sldId id="269" r:id="rId3"/>
    <p:sldId id="287" r:id="rId4"/>
    <p:sldId id="1715" r:id="rId5"/>
    <p:sldId id="1713" r:id="rId6"/>
    <p:sldId id="1716" r:id="rId7"/>
    <p:sldId id="1717" r:id="rId8"/>
    <p:sldId id="1718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66" d="100"/>
          <a:sy n="66" d="100"/>
        </p:scale>
        <p:origin x="676" y="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956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338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4611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966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1801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ec-16-0170-03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053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3024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839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097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2527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04313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9346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43176" y="363379"/>
            <a:ext cx="38023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</a:t>
            </a:r>
            <a:r>
              <a:rPr lang="en-US" sz="1600" b="1" baseline="0" dirty="0" smtClean="0">
                <a:latin typeface="Arial" pitchFamily="34" charset="0"/>
              </a:rPr>
              <a:t> </a:t>
            </a:r>
            <a:r>
              <a:rPr lang="en-US" sz="1600" b="1" baseline="0" dirty="0" smtClean="0">
                <a:latin typeface="Arial" pitchFamily="34" charset="0"/>
              </a:rPr>
              <a:t>ec</a:t>
            </a:r>
            <a:r>
              <a:rPr lang="en-US" sz="1600" b="1" dirty="0" smtClean="0">
                <a:latin typeface="Arial" pitchFamily="34" charset="0"/>
              </a:rPr>
              <a:t>-18-0105-01-00ec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0951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 2018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ec-16-0170-02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057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105-01-00EC-jtc1-sc-report-for-ec-in-july-2018.pptx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003-03-0jtc-agenda-for-july-2018-in-san-diego.ppt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July 2018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3 July 2018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5146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Execute agenda</a:t>
            </a:r>
            <a:endParaRPr lang="en-US" sz="1600" dirty="0">
              <a:latin typeface="+mj-lt"/>
            </a:endParaRP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 smtClean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 smtClean="0"/>
              <a:t>The IEEE 802 JTC1 SC has one slot at the July 2017 plenary meeting in San Diego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5146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+mj-lt"/>
              </a:rPr>
              <a:t>Tuesday</a:t>
            </a:r>
            <a:endParaRPr lang="en-US" sz="1600" b="1" dirty="0">
              <a:latin typeface="+mj-lt"/>
            </a:endParaRPr>
          </a:p>
          <a:p>
            <a:pPr algn="ctr">
              <a:defRPr/>
            </a:pPr>
            <a:r>
              <a:rPr lang="en-US" sz="1600" b="1" dirty="0" smtClean="0">
                <a:latin typeface="+mj-lt"/>
              </a:rPr>
              <a:t>10 July 2018, PM1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 smtClean="0"/>
              <a:t>High level agenda: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</a:t>
            </a:r>
            <a:r>
              <a:rPr lang="en-AU" dirty="0" smtClean="0"/>
              <a:t>May </a:t>
            </a:r>
            <a:r>
              <a:rPr lang="en-AU" dirty="0"/>
              <a:t>2018 in </a:t>
            </a:r>
            <a:r>
              <a:rPr lang="en-AU" dirty="0" smtClean="0"/>
              <a:t>Warsaw</a:t>
            </a:r>
            <a:endParaRPr lang="en-AU" dirty="0"/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formalisation of status as SC in March 2014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FDIS ballots</a:t>
            </a:r>
          </a:p>
          <a:p>
            <a:pPr lvl="1"/>
            <a:r>
              <a:rPr lang="en-AU" dirty="0"/>
              <a:t>Review SC6 activities</a:t>
            </a:r>
          </a:p>
          <a:p>
            <a:pPr lvl="2"/>
            <a:r>
              <a:rPr lang="en-AU" dirty="0" smtClean="0"/>
              <a:t>Review</a:t>
            </a:r>
            <a:r>
              <a:rPr lang="en-AU" i="1" dirty="0" smtClean="0"/>
              <a:t> Security </a:t>
            </a:r>
            <a:r>
              <a:rPr lang="en-AU" i="1" dirty="0"/>
              <a:t>ad hoc </a:t>
            </a:r>
            <a:r>
              <a:rPr lang="en-AU" dirty="0" smtClean="0"/>
              <a:t>activities</a:t>
            </a:r>
          </a:p>
          <a:p>
            <a:pPr lvl="2"/>
            <a:r>
              <a:rPr lang="en-AU" dirty="0" smtClean="0"/>
              <a:t>Review upcoming SC6 meeting agenda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</a:t>
            </a:r>
            <a:r>
              <a:rPr lang="en-AU" dirty="0" smtClean="0"/>
              <a:t>802 </a:t>
            </a:r>
            <a:r>
              <a:rPr lang="en-AU" dirty="0"/>
              <a:t>has pushed </a:t>
            </a:r>
            <a:r>
              <a:rPr lang="en-AU" dirty="0" smtClean="0"/>
              <a:t>44 </a:t>
            </a:r>
            <a:r>
              <a:rPr lang="en-AU" dirty="0"/>
              <a:t>standards </a:t>
            </a:r>
            <a:r>
              <a:rPr lang="en-AU" dirty="0" smtClean="0"/>
              <a:t>through to </a:t>
            </a:r>
            <a:r>
              <a:rPr lang="en-AU" dirty="0"/>
              <a:t>PSDO ratification </a:t>
            </a:r>
            <a:r>
              <a:rPr lang="en-AU" dirty="0" smtClean="0"/>
              <a:t>with 37 in-process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083421"/>
              </p:ext>
            </p:extLst>
          </p:nvPr>
        </p:nvGraphicFramePr>
        <p:xfrm>
          <a:off x="1714500" y="213360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Competed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In-process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15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802.16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802.22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All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44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37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82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JTC1 SC will discuss a variety of important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AU" dirty="0" smtClean="0"/>
              <a:t>The SC will discuss:</a:t>
            </a:r>
          </a:p>
          <a:p>
            <a:pPr lvl="1"/>
            <a:r>
              <a:rPr lang="en-AU" dirty="0" smtClean="0"/>
              <a:t>Responses for ballots on:</a:t>
            </a:r>
          </a:p>
          <a:p>
            <a:pPr lvl="2"/>
            <a:r>
              <a:rPr lang="en-AU" dirty="0" smtClean="0"/>
              <a:t>802.15.6 – </a:t>
            </a:r>
            <a:r>
              <a:rPr lang="en-AU" dirty="0" smtClean="0">
                <a:solidFill>
                  <a:srgbClr val="FF0000"/>
                </a:solidFill>
              </a:rPr>
              <a:t>with no WG support since Sept 20-17 we will need to withdraw soon</a:t>
            </a:r>
          </a:p>
          <a:p>
            <a:pPr lvl="2"/>
            <a:r>
              <a:rPr lang="en-AU" dirty="0" smtClean="0"/>
              <a:t>802.21-Cor1</a:t>
            </a:r>
          </a:p>
          <a:p>
            <a:pPr lvl="1"/>
            <a:r>
              <a:rPr lang="en-AU" dirty="0" smtClean="0"/>
              <a:t>The status of </a:t>
            </a:r>
            <a:r>
              <a:rPr lang="en-AU" dirty="0"/>
              <a:t>the </a:t>
            </a:r>
            <a:r>
              <a:rPr lang="en-AU" i="1" dirty="0"/>
              <a:t>Security Ad Hoc </a:t>
            </a:r>
            <a:r>
              <a:rPr lang="en-AU" dirty="0" smtClean="0"/>
              <a:t>in SC6</a:t>
            </a:r>
          </a:p>
          <a:p>
            <a:pPr lvl="2"/>
            <a:r>
              <a:rPr lang="en-AU" dirty="0" smtClean="0"/>
              <a:t>No issues raised in relation to any IEEE 802 standard, except 802.11</a:t>
            </a:r>
          </a:p>
          <a:p>
            <a:pPr lvl="2"/>
            <a:r>
              <a:rPr lang="en-AU" dirty="0" smtClean="0"/>
              <a:t>There is disagreement on whether KRACK is relevant to the standard or just implementations</a:t>
            </a:r>
          </a:p>
          <a:p>
            <a:pPr lvl="2"/>
            <a:r>
              <a:rPr lang="en-AU" dirty="0" smtClean="0"/>
              <a:t>It is likely consensus is not possible</a:t>
            </a:r>
          </a:p>
          <a:p>
            <a:pPr lvl="2"/>
            <a:r>
              <a:rPr lang="en-AU" dirty="0" smtClean="0"/>
              <a:t>IEEE 802 participants in the ad hoc are suggesting a final report that states that no security issues were identified in any SC6 standards … and then shutdown of the ad </a:t>
            </a:r>
            <a:r>
              <a:rPr lang="en-AU" dirty="0" smtClean="0"/>
              <a:t>hoc</a:t>
            </a:r>
          </a:p>
          <a:p>
            <a:pPr lvl="2"/>
            <a:r>
              <a:rPr lang="en-AU" dirty="0" smtClean="0"/>
              <a:t>It is possible that the SC will recommend sending an invitation for SC6 NBs to express their views about IEEE 802 security at the Nov </a:t>
            </a:r>
            <a:r>
              <a:rPr lang="en-AU" dirty="0"/>
              <a:t>2</a:t>
            </a:r>
            <a:r>
              <a:rPr lang="en-AU" dirty="0" smtClean="0"/>
              <a:t>018 meeting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27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802 EC is requested to reaffirm the SC’s goals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In </a:t>
            </a:r>
            <a:r>
              <a:rPr lang="en-AU" dirty="0" smtClean="0"/>
              <a:t>Warsaw, </a:t>
            </a:r>
            <a:r>
              <a:rPr lang="en-AU" dirty="0" smtClean="0"/>
              <a:t>in May </a:t>
            </a:r>
            <a:r>
              <a:rPr lang="en-AU" dirty="0" smtClean="0"/>
              <a:t>2018, </a:t>
            </a:r>
            <a:r>
              <a:rPr lang="en-AU" dirty="0" smtClean="0"/>
              <a:t>the SC reaffirmed its goals</a:t>
            </a:r>
          </a:p>
          <a:p>
            <a:pPr lvl="2"/>
            <a:r>
              <a:rPr lang="en-AU" i="1" dirty="0"/>
              <a:t>The IEEE 802 JTC1 SC reaffirms its current goals, as shown on slide 10 of this agenda (11-18-0605r5) in Warsaw in May 2018 </a:t>
            </a:r>
          </a:p>
          <a:p>
            <a:pPr lvl="2"/>
            <a:r>
              <a:rPr lang="en-AU" dirty="0"/>
              <a:t>Moved: </a:t>
            </a:r>
            <a:r>
              <a:rPr lang="en-US" dirty="0"/>
              <a:t>Peter Yee </a:t>
            </a:r>
            <a:endParaRPr lang="en-AU" dirty="0"/>
          </a:p>
          <a:p>
            <a:pPr lvl="2"/>
            <a:r>
              <a:rPr lang="en-AU" dirty="0"/>
              <a:t>Seconded: Dan Harkins</a:t>
            </a:r>
          </a:p>
          <a:p>
            <a:pPr lvl="2"/>
            <a:r>
              <a:rPr lang="en-AU" dirty="0"/>
              <a:t>Result: unanimous</a:t>
            </a:r>
          </a:p>
          <a:p>
            <a:pPr lvl="1"/>
            <a:r>
              <a:rPr lang="en-AU" dirty="0" smtClean="0"/>
              <a:t>The goals are duplicated on the following page</a:t>
            </a:r>
          </a:p>
          <a:p>
            <a:pPr lvl="2"/>
            <a:r>
              <a:rPr lang="en-AU" dirty="0" smtClean="0"/>
              <a:t>They have not changed since they were last reaffirmed by the </a:t>
            </a:r>
            <a:r>
              <a:rPr lang="en-AU" dirty="0" smtClean="0"/>
              <a:t>IEEE 802 EC </a:t>
            </a:r>
            <a:r>
              <a:rPr lang="en-AU" dirty="0" smtClean="0"/>
              <a:t>in Mar 2014</a:t>
            </a:r>
          </a:p>
          <a:p>
            <a:pPr lvl="1"/>
            <a:r>
              <a:rPr lang="en-AU" dirty="0" smtClean="0"/>
              <a:t>It is requested that the IEEE 802 EC reaffirm these goals </a:t>
            </a:r>
            <a:endParaRPr lang="en-AU" dirty="0" smtClean="0"/>
          </a:p>
          <a:p>
            <a:pPr lvl="2"/>
            <a:r>
              <a:rPr lang="en-AU" i="1" dirty="0" smtClean="0"/>
              <a:t>Approve </a:t>
            </a:r>
            <a:r>
              <a:rPr lang="en-AU" i="1" dirty="0" smtClean="0"/>
              <a:t>the goals of the IEEE 802 JTC1 SC, </a:t>
            </a:r>
            <a:r>
              <a:rPr lang="en-AU" i="1" dirty="0"/>
              <a:t>as shown on slide </a:t>
            </a:r>
            <a:r>
              <a:rPr lang="en-AU" i="1" dirty="0" smtClean="0"/>
              <a:t>6 </a:t>
            </a:r>
            <a:r>
              <a:rPr lang="en-AU" i="1" dirty="0"/>
              <a:t>of </a:t>
            </a:r>
            <a:r>
              <a:rPr lang="en-AU" i="1" dirty="0" smtClean="0">
                <a:hlinkClick r:id="rId2"/>
              </a:rPr>
              <a:t>ec-18-0105r1</a:t>
            </a:r>
            <a:endParaRPr lang="en-AU" i="1" dirty="0" smtClean="0"/>
          </a:p>
          <a:p>
            <a:pPr lvl="2"/>
            <a:r>
              <a:rPr lang="en-AU" dirty="0" smtClean="0"/>
              <a:t>Moved:</a:t>
            </a:r>
          </a:p>
          <a:p>
            <a:pPr lvl="2"/>
            <a:r>
              <a:rPr lang="en-AU" dirty="0" smtClean="0"/>
              <a:t>Seconded:</a:t>
            </a:r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12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/>
              <a:t>IEEE 802 JTC SC </a:t>
            </a:r>
            <a:r>
              <a:rPr lang="en-AU" dirty="0" smtClean="0"/>
              <a:t>reaffirmed its goals in May 2018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Goals of IEEE 802 JTC SC as reaffirmed by SC in May 2018</a:t>
            </a:r>
          </a:p>
          <a:p>
            <a:pPr lvl="1"/>
            <a:r>
              <a:rPr lang="en-AU" i="1" dirty="0"/>
              <a:t>Provides a forum for 802 members to discuss issues relevant to both:</a:t>
            </a:r>
          </a:p>
          <a:p>
            <a:pPr lvl="2"/>
            <a:r>
              <a:rPr lang="en-AU" i="1" dirty="0"/>
              <a:t>IEEE 802</a:t>
            </a:r>
          </a:p>
          <a:p>
            <a:pPr lvl="2"/>
            <a:r>
              <a:rPr lang="en-AU" i="1" dirty="0"/>
              <a:t>ISO/IEC JTC1/SC6</a:t>
            </a:r>
          </a:p>
          <a:p>
            <a:pPr lvl="1"/>
            <a:r>
              <a:rPr lang="en-AU" i="1" dirty="0"/>
              <a:t>Recommends positions to </a:t>
            </a:r>
            <a:r>
              <a:rPr lang="en-AU" i="1" dirty="0" err="1"/>
              <a:t>ExCom</a:t>
            </a:r>
            <a:r>
              <a:rPr lang="en-AU" i="1" dirty="0"/>
              <a:t> on ISO/IEC JTC1/SC6 actions affecting IEEE 802</a:t>
            </a:r>
          </a:p>
          <a:p>
            <a:pPr lvl="2"/>
            <a:r>
              <a:rPr lang="en-AU" i="1" dirty="0"/>
              <a:t>Note that IEEE 802 LMSC holds the liaison to SC6, not the IEEE 802.11 WG</a:t>
            </a:r>
          </a:p>
          <a:p>
            <a:pPr lvl="1"/>
            <a:r>
              <a:rPr lang="en-AU" i="1" dirty="0"/>
              <a:t>Participates in dialog with IEEE staff and 802 </a:t>
            </a:r>
            <a:r>
              <a:rPr lang="en-AU" i="1" dirty="0" err="1"/>
              <a:t>ExCom</a:t>
            </a:r>
            <a:r>
              <a:rPr lang="en-AU" i="1" dirty="0"/>
              <a:t> on issues concerning IEEE’s relationship with ISO/IEC</a:t>
            </a:r>
          </a:p>
          <a:p>
            <a:pPr lvl="1"/>
            <a:r>
              <a:rPr lang="en-AU" i="1" dirty="0"/>
              <a:t>Organises IEEE 802 members to contribute to liaisons and other documents relevant to the ISO/IEC JTC1/SC6 members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62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802 EC is requested to </a:t>
            </a:r>
            <a:r>
              <a:rPr lang="en-AU" dirty="0" smtClean="0"/>
              <a:t>authorise the development of a status report for SC6’s meeting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IEEE 802 provides a status report </a:t>
            </a:r>
            <a:r>
              <a:rPr lang="en-AU" dirty="0" smtClean="0"/>
              <a:t>of </a:t>
            </a:r>
            <a:r>
              <a:rPr lang="en-AU" dirty="0" err="1" smtClean="0"/>
              <a:t>activites</a:t>
            </a:r>
            <a:r>
              <a:rPr lang="en-AU" dirty="0" smtClean="0"/>
              <a:t> in the PSDO </a:t>
            </a:r>
            <a:r>
              <a:rPr lang="en-AU" dirty="0" smtClean="0"/>
              <a:t>process </a:t>
            </a:r>
            <a:r>
              <a:rPr lang="en-AU" dirty="0" smtClean="0"/>
              <a:t>for </a:t>
            </a:r>
            <a:r>
              <a:rPr lang="en-AU" dirty="0" smtClean="0"/>
              <a:t>each SC6 meeting </a:t>
            </a:r>
          </a:p>
          <a:p>
            <a:pPr lvl="1"/>
            <a:r>
              <a:rPr lang="en-AU" dirty="0" smtClean="0"/>
              <a:t>It has been determined over time that a suitable status report is based on the status pages </a:t>
            </a:r>
            <a:r>
              <a:rPr lang="en-AU" dirty="0" smtClean="0"/>
              <a:t>for each activity in the PSDO process contained </a:t>
            </a:r>
            <a:r>
              <a:rPr lang="en-AU" dirty="0" smtClean="0"/>
              <a:t>in the IEEE 802 JTC1 SC agenda’s</a:t>
            </a:r>
          </a:p>
          <a:p>
            <a:pPr lvl="1"/>
            <a:r>
              <a:rPr lang="en-AU" dirty="0" smtClean="0"/>
              <a:t>It is </a:t>
            </a:r>
            <a:r>
              <a:rPr lang="en-AU" dirty="0" smtClean="0"/>
              <a:t>therefore requested </a:t>
            </a:r>
            <a:r>
              <a:rPr lang="en-AU" dirty="0" smtClean="0"/>
              <a:t>that the </a:t>
            </a:r>
            <a:r>
              <a:rPr lang="en-AU" dirty="0" smtClean="0"/>
              <a:t>IEEE 802 EC </a:t>
            </a:r>
            <a:r>
              <a:rPr lang="en-AU" dirty="0" smtClean="0"/>
              <a:t>authorise the Chair and Vice-Chair of the </a:t>
            </a:r>
            <a:r>
              <a:rPr lang="en-AU" i="1" dirty="0"/>
              <a:t>IEEE 802 JTC1 SC</a:t>
            </a:r>
            <a:r>
              <a:rPr lang="en-AU" dirty="0" smtClean="0"/>
              <a:t> </a:t>
            </a:r>
            <a:r>
              <a:rPr lang="en-AU" dirty="0" smtClean="0"/>
              <a:t>to develop such a report for submission to SC6 by 20 July 2018</a:t>
            </a:r>
          </a:p>
          <a:p>
            <a:pPr lvl="2"/>
            <a:r>
              <a:rPr lang="en-AU" i="1" dirty="0"/>
              <a:t>Authorise the Chair &amp; Vice Chair of IEEE 802 JTC1 SC to develop a status </a:t>
            </a:r>
            <a:r>
              <a:rPr lang="en-AU" i="1" dirty="0" smtClean="0"/>
              <a:t>report on </a:t>
            </a:r>
            <a:r>
              <a:rPr lang="en-AU" i="1" dirty="0"/>
              <a:t>behalf of IEEE 802</a:t>
            </a:r>
            <a:r>
              <a:rPr lang="en-AU" i="1" dirty="0" smtClean="0"/>
              <a:t>, </a:t>
            </a:r>
            <a:r>
              <a:rPr lang="en-AU" i="1" dirty="0"/>
              <a:t>based on the status pages in </a:t>
            </a:r>
            <a:r>
              <a:rPr lang="en-AU" i="1" dirty="0" smtClean="0">
                <a:hlinkClick r:id="rId2"/>
              </a:rPr>
              <a:t>11-18-1003r3</a:t>
            </a:r>
            <a:r>
              <a:rPr lang="en-AU" i="1" dirty="0" smtClean="0"/>
              <a:t>, </a:t>
            </a:r>
            <a:r>
              <a:rPr lang="en-AU" i="1" dirty="0"/>
              <a:t>for consideration by ISO/IEC JTC1/SC6 at their meeting in August </a:t>
            </a:r>
            <a:r>
              <a:rPr lang="en-AU" i="1" dirty="0" smtClean="0"/>
              <a:t>2018</a:t>
            </a:r>
          </a:p>
          <a:p>
            <a:pPr lvl="2"/>
            <a:r>
              <a:rPr lang="en-AU" dirty="0"/>
              <a:t>Moved:</a:t>
            </a:r>
          </a:p>
          <a:p>
            <a:pPr lvl="2"/>
            <a:r>
              <a:rPr lang="en-AU" dirty="0"/>
              <a:t>Seconded</a:t>
            </a:r>
            <a:r>
              <a:rPr lang="en-AU" dirty="0" smtClean="0"/>
              <a:t>: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465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740</Words>
  <Application>Microsoft Office PowerPoint</Application>
  <PresentationFormat>On-screen Show (4:3)</PresentationFormat>
  <Paragraphs>124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802-11-Submission</vt:lpstr>
      <vt:lpstr>Title slide</vt:lpstr>
      <vt:lpstr>IEEE 802 JTC1 Standing Committee July 2018 opening report for EC</vt:lpstr>
      <vt:lpstr>The IEEE 802 JTC1 SC has one slot at the July 2017 plenary meeting in San Diego</vt:lpstr>
      <vt:lpstr>IEEE 802 has pushed 44 standards through to PSDO ratification with 37 in-process</vt:lpstr>
      <vt:lpstr>The IEEE 802 JTC1 SC will discuss a variety of important issues</vt:lpstr>
      <vt:lpstr>The 802 EC is requested to reaffirm the SC’s goals </vt:lpstr>
      <vt:lpstr>The IEEE 802 JTC SC reaffirmed its goals in May 2018</vt:lpstr>
      <vt:lpstr>The 802 EC is requested to authorise the development of a status report for SC6’s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2018-07-02T23:24:27Z</dcterms:modified>
</cp:coreProperties>
</file>