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7" r:id="rId3"/>
    <p:sldId id="1715" r:id="rId4"/>
    <p:sldId id="1713" r:id="rId5"/>
    <p:sldId id="1716" r:id="rId6"/>
    <p:sldId id="1717" r:id="rId7"/>
    <p:sldId id="171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-18-0105-00-00ec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18 June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</a:t>
            </a:r>
            <a:r>
              <a:rPr lang="en-US" dirty="0" smtClean="0"/>
              <a:t>July </a:t>
            </a:r>
            <a:r>
              <a:rPr lang="en-US" dirty="0" smtClean="0"/>
              <a:t>2017 plenary meeting in </a:t>
            </a:r>
            <a:r>
              <a:rPr lang="en-US" dirty="0" smtClean="0"/>
              <a:t>San Diego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10 July 2018</a:t>
            </a:r>
            <a:r>
              <a:rPr lang="en-US" sz="1600" b="1" dirty="0" smtClean="0">
                <a:latin typeface="+mj-lt"/>
              </a:rPr>
              <a:t>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</a:t>
            </a:r>
            <a:r>
              <a:rPr lang="en-AU" dirty="0" smtClean="0"/>
              <a:t>May </a:t>
            </a:r>
            <a:r>
              <a:rPr lang="en-AU" dirty="0"/>
              <a:t>2018 in </a:t>
            </a:r>
            <a:r>
              <a:rPr lang="en-AU" dirty="0" smtClean="0"/>
              <a:t>Warsaw</a:t>
            </a:r>
            <a:endParaRPr lang="en-AU" dirty="0"/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dirty="0" smtClean="0"/>
              <a:t>Review</a:t>
            </a:r>
            <a:r>
              <a:rPr lang="en-AU" i="1" dirty="0" smtClean="0"/>
              <a:t> Security </a:t>
            </a:r>
            <a:r>
              <a:rPr lang="en-AU" i="1" dirty="0"/>
              <a:t>ad hoc </a:t>
            </a:r>
            <a:r>
              <a:rPr lang="en-AU" dirty="0" smtClean="0"/>
              <a:t>activities</a:t>
            </a:r>
          </a:p>
          <a:p>
            <a:pPr lvl="2"/>
            <a:r>
              <a:rPr lang="en-AU" dirty="0" smtClean="0"/>
              <a:t>Review upcoming SC6 meeting agenda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44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</a:t>
            </a:r>
            <a:r>
              <a:rPr lang="en-AU" dirty="0" smtClean="0"/>
              <a:t>37 </a:t>
            </a:r>
            <a:r>
              <a:rPr lang="en-AU" dirty="0" smtClean="0"/>
              <a:t>in-process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083421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for ballots on:</a:t>
            </a:r>
          </a:p>
          <a:p>
            <a:pPr lvl="2"/>
            <a:r>
              <a:rPr lang="en-AU" dirty="0" smtClean="0"/>
              <a:t>802.15.6 – </a:t>
            </a:r>
            <a:r>
              <a:rPr lang="en-AU" dirty="0" smtClean="0">
                <a:solidFill>
                  <a:srgbClr val="FF0000"/>
                </a:solidFill>
              </a:rPr>
              <a:t>with no WG support since Sept 20-17 we will need to withdraw soon</a:t>
            </a:r>
            <a:endParaRPr lang="en-AU" dirty="0" smtClean="0">
              <a:solidFill>
                <a:srgbClr val="FF0000"/>
              </a:solidFill>
            </a:endParaRPr>
          </a:p>
          <a:p>
            <a:pPr lvl="2"/>
            <a:r>
              <a:rPr lang="en-AU" dirty="0" smtClean="0"/>
              <a:t>802.21-Cor1</a:t>
            </a:r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dirty="0" smtClean="0"/>
              <a:t>status of </a:t>
            </a:r>
            <a:r>
              <a:rPr lang="en-AU" dirty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in SC6</a:t>
            </a:r>
          </a:p>
          <a:p>
            <a:pPr lvl="2"/>
            <a:r>
              <a:rPr lang="en-AU" dirty="0" smtClean="0"/>
              <a:t>No issues raised in relation to any IEEE 802 standard, except 802.11</a:t>
            </a:r>
          </a:p>
          <a:p>
            <a:pPr lvl="2"/>
            <a:r>
              <a:rPr lang="en-AU" dirty="0" smtClean="0"/>
              <a:t>There is disagreement on whether KRACK is relevant to the standard or just implementations</a:t>
            </a:r>
          </a:p>
          <a:p>
            <a:pPr lvl="2"/>
            <a:r>
              <a:rPr lang="en-AU" dirty="0" smtClean="0"/>
              <a:t>It is likely consensus is not possible</a:t>
            </a:r>
          </a:p>
          <a:p>
            <a:pPr lvl="2"/>
            <a:r>
              <a:rPr lang="en-AU" dirty="0" smtClean="0"/>
              <a:t>IEEE 802 participants in the ad hoc are suggesting a final report that states that no security issues were identified in any SC6 standards … and then shutdown of the ad hoc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802 EC is requested to reaffirm the SC’s goals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Warsaw in May 2018 the SC reaffirmed its goals</a:t>
            </a:r>
          </a:p>
          <a:p>
            <a:pPr lvl="2"/>
            <a:r>
              <a:rPr lang="en-AU" i="1" dirty="0"/>
              <a:t>The IEEE 802 JTC1 SC reaffirms its current goals, as shown on slide 10 of this agenda (11-18-0605r5) in Warsaw in May 2018 </a:t>
            </a:r>
          </a:p>
          <a:p>
            <a:pPr lvl="2"/>
            <a:r>
              <a:rPr lang="en-AU" dirty="0"/>
              <a:t>Moved: </a:t>
            </a:r>
            <a:r>
              <a:rPr lang="en-US" dirty="0"/>
              <a:t>Peter Yee </a:t>
            </a:r>
            <a:endParaRPr lang="en-AU" dirty="0"/>
          </a:p>
          <a:p>
            <a:pPr lvl="2"/>
            <a:r>
              <a:rPr lang="en-AU" dirty="0"/>
              <a:t>Seconded: Dan Harkins</a:t>
            </a:r>
          </a:p>
          <a:p>
            <a:pPr lvl="2"/>
            <a:r>
              <a:rPr lang="en-AU" dirty="0"/>
              <a:t>Result: unanimous</a:t>
            </a:r>
          </a:p>
          <a:p>
            <a:pPr lvl="1"/>
            <a:r>
              <a:rPr lang="en-AU" dirty="0" smtClean="0"/>
              <a:t>The goals are duplicated on the following page</a:t>
            </a:r>
          </a:p>
          <a:p>
            <a:pPr lvl="2"/>
            <a:r>
              <a:rPr lang="en-AU" dirty="0" smtClean="0"/>
              <a:t>They have not changed since they were last reaffirmed by the EC in Mar 2014</a:t>
            </a:r>
          </a:p>
          <a:p>
            <a:pPr lvl="1"/>
            <a:r>
              <a:rPr lang="en-AU" dirty="0" smtClean="0"/>
              <a:t>It is requested that the IEEE 802 EC reaffirm these goals (by consent?)</a:t>
            </a:r>
          </a:p>
          <a:p>
            <a:pPr lvl="2"/>
            <a:r>
              <a:rPr lang="en-AU" i="1" dirty="0" smtClean="0"/>
              <a:t>Approve the goals of the IEEE 802 JTC1 SC, </a:t>
            </a:r>
            <a:r>
              <a:rPr lang="en-AU" i="1" dirty="0"/>
              <a:t>as shown on slide 5</a:t>
            </a:r>
            <a:r>
              <a:rPr lang="en-AU" i="1" dirty="0" smtClean="0"/>
              <a:t> </a:t>
            </a:r>
            <a:r>
              <a:rPr lang="en-AU" i="1" dirty="0"/>
              <a:t>of this </a:t>
            </a:r>
            <a:r>
              <a:rPr lang="en-AU" i="1" dirty="0" smtClean="0"/>
              <a:t>report (ec-18-0605r0)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1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 SC </a:t>
            </a:r>
            <a:r>
              <a:rPr lang="en-AU" dirty="0" smtClean="0"/>
              <a:t>reaffirmed its goals in May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Goals of IEEE 802 JTC SC as reaffirmed by SC in May 2018</a:t>
            </a:r>
          </a:p>
          <a:p>
            <a:pPr lvl="1"/>
            <a:r>
              <a:rPr lang="en-AU" i="1" dirty="0"/>
              <a:t>Provides a forum for 802 members to discuss issues relevant to both:</a:t>
            </a:r>
          </a:p>
          <a:p>
            <a:pPr lvl="2"/>
            <a:r>
              <a:rPr lang="en-AU" i="1" dirty="0"/>
              <a:t>IEEE 802</a:t>
            </a:r>
          </a:p>
          <a:p>
            <a:pPr lvl="2"/>
            <a:r>
              <a:rPr lang="en-AU" i="1" dirty="0"/>
              <a:t>ISO/IEC JTC1/SC6</a:t>
            </a:r>
          </a:p>
          <a:p>
            <a:pPr lvl="1"/>
            <a:r>
              <a:rPr lang="en-AU" i="1" dirty="0"/>
              <a:t>Recommends positions to </a:t>
            </a:r>
            <a:r>
              <a:rPr lang="en-AU" i="1" dirty="0" err="1"/>
              <a:t>ExCom</a:t>
            </a:r>
            <a:r>
              <a:rPr lang="en-AU" i="1" dirty="0"/>
              <a:t> on ISO/IEC JTC1/SC6 actions affecting IEEE 802</a:t>
            </a:r>
          </a:p>
          <a:p>
            <a:pPr lvl="2"/>
            <a:r>
              <a:rPr lang="en-AU" i="1" dirty="0"/>
              <a:t>Note that IEEE 802 LMSC holds the liaison to SC6, not the IEEE 802.11 WG</a:t>
            </a:r>
          </a:p>
          <a:p>
            <a:pPr lvl="1"/>
            <a:r>
              <a:rPr lang="en-AU" i="1" dirty="0"/>
              <a:t>Participates in dialog with IEEE staff and 802 </a:t>
            </a:r>
            <a:r>
              <a:rPr lang="en-AU" i="1" dirty="0" err="1"/>
              <a:t>ExCom</a:t>
            </a:r>
            <a:r>
              <a:rPr lang="en-AU" i="1" dirty="0"/>
              <a:t> on issues concerning IEEE’s relationship with ISO/IEC</a:t>
            </a:r>
          </a:p>
          <a:p>
            <a:pPr lvl="1"/>
            <a:r>
              <a:rPr lang="en-AU" i="1" dirty="0"/>
              <a:t>Organises IEEE 802 members to contribute to liaisons and other documents relevant to the ISO/IEC JTC1/SC6 members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6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 EC is requested to </a:t>
            </a:r>
            <a:r>
              <a:rPr lang="en-AU" dirty="0" smtClean="0"/>
              <a:t>authorise the development of a status report for SC6’s meeting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provides a status report for each SC6 meeting </a:t>
            </a:r>
          </a:p>
          <a:p>
            <a:pPr lvl="1"/>
            <a:r>
              <a:rPr lang="en-AU" dirty="0" smtClean="0"/>
              <a:t>It has been determined over time that a suitable status report is based on the status pages contained in the IEEE 802 JTC1 SC agenda’s</a:t>
            </a:r>
          </a:p>
          <a:p>
            <a:pPr lvl="1"/>
            <a:r>
              <a:rPr lang="en-AU" dirty="0" smtClean="0"/>
              <a:t>It is requested that the EC authorise the Chair and Vice-Chair of the SC to develop such a report for submission to SC6 by 20 July 2018</a:t>
            </a:r>
          </a:p>
          <a:p>
            <a:pPr lvl="2"/>
            <a:r>
              <a:rPr lang="en-AU" i="1" dirty="0" smtClean="0"/>
              <a:t>Authorise the Chair and Vice Chair of IEEE 802 JTC1 SC to develop a status report for consideration by ISO/IEC JTC1/SC6 at their meeting in August 2018 based on the status pages in the 11-18-1003</a:t>
            </a:r>
            <a:endParaRPr lang="en-AU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46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684</Words>
  <Application>Microsoft Office PowerPoint</Application>
  <PresentationFormat>On-screen Show (4:3)</PresentationFormat>
  <Paragraphs>119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IEEE 802 JTC1 Standing Committee July 2018 opening report for EC</vt:lpstr>
      <vt:lpstr>The IEEE 802 JTC1 SC has one slot at the July 2017 plenary meeting in San Diego</vt:lpstr>
      <vt:lpstr>IEEE 802 has pushed 44 standards through to PSDO ratification with 37 in-process</vt:lpstr>
      <vt:lpstr>The IEEE 802 JTC1 SC will discuss a variety of important issues</vt:lpstr>
      <vt:lpstr>The 802 EC is requested to reaffirm the SC’s goals </vt:lpstr>
      <vt:lpstr>The IEEE 802 JTC SC reaffirmed its goals in May 2018</vt:lpstr>
      <vt:lpstr>The 802 EC is requested to authorise the development of a status report for SC6’s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2018-06-18T09:41:22Z</dcterms:modified>
</cp:coreProperties>
</file>