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6" r:id="rId3"/>
    <p:sldId id="414" r:id="rId4"/>
    <p:sldId id="416" r:id="rId5"/>
    <p:sldId id="413" r:id="rId6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3" autoAdjust="0"/>
    <p:restoredTop sz="95501" autoAdjust="0"/>
  </p:normalViewPr>
  <p:slideViewPr>
    <p:cSldViewPr>
      <p:cViewPr>
        <p:scale>
          <a:sx n="66" d="100"/>
          <a:sy n="66" d="100"/>
        </p:scale>
        <p:origin x="1632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 18/0061r00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2018-03-09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219279"/>
              </p:ext>
            </p:extLst>
          </p:nvPr>
        </p:nvGraphicFramePr>
        <p:xfrm>
          <a:off x="520700" y="3608388"/>
          <a:ext cx="8072438" cy="247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248712" imgH="2534827" progId="Word.Document.8">
                  <p:embed/>
                </p:oleObj>
              </mc:Choice>
              <mc:Fallback>
                <p:oleObj name="Document" r:id="rId4" imgW="8248712" imgH="2534827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3608388"/>
                        <a:ext cx="8072438" cy="2478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397"/>
            <a:ext cx="7772400" cy="44180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802.18 meeting 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Introduced the Fellowship program visitors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The RR-TAG Officer elections approved Jay Holcomb as the new Chair; there were no nominees for Vice-chair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There were no relevant consultations to respond to at this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Reviewed two new FCC actions that we will take up on teleconferences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We discussed a number of new topics that the RR-TAG will begin working on, including developing a plan for IEEE 802 activities that would support reducing the digital divide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No actions required this week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3681F-34FF-4A95-A7A1-3A2E3FA48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Fellowship Program Visitors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167E3-DAFE-49BF-85E7-D5BCEE6C8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 </a:t>
            </a:r>
            <a:r>
              <a:rPr lang="en-US" sz="2000" dirty="0"/>
              <a:t>Mr</a:t>
            </a:r>
            <a:r>
              <a:rPr lang="en-US" sz="2000" b="0" dirty="0"/>
              <a:t>. </a:t>
            </a:r>
            <a:r>
              <a:rPr lang="en-US" sz="2000" dirty="0"/>
              <a:t>Richard </a:t>
            </a:r>
            <a:r>
              <a:rPr lang="en-US" sz="2000" dirty="0" err="1"/>
              <a:t>Anago</a:t>
            </a:r>
            <a:r>
              <a:rPr lang="en-US" sz="2000" dirty="0"/>
              <a:t> </a:t>
            </a:r>
            <a:r>
              <a:rPr lang="en-US" sz="2000" b="0" dirty="0"/>
              <a:t>is a telecommunications engineer and has more than 25 years of experience in the public and private telecommunications sector in Burkina Faso. </a:t>
            </a:r>
            <a:r>
              <a:rPr lang="en-US" sz="2000" dirty="0"/>
              <a:t>IEEE 802 areas of interest: </a:t>
            </a:r>
            <a:r>
              <a:rPr lang="en-US" sz="2000" b="0" dirty="0"/>
              <a:t>802.1 (Higher Layer LAN Protocols), 802.24 (Vertical Applications TAG)</a:t>
            </a:r>
          </a:p>
          <a:p>
            <a:r>
              <a:rPr lang="en-US" sz="2000" dirty="0"/>
              <a:t>Mr. Lloyd </a:t>
            </a:r>
            <a:r>
              <a:rPr lang="en-US" sz="2000" dirty="0" err="1"/>
              <a:t>Matabishi</a:t>
            </a:r>
            <a:r>
              <a:rPr lang="en-US" sz="2000" dirty="0"/>
              <a:t> </a:t>
            </a:r>
            <a:r>
              <a:rPr lang="en-US" sz="2000" b="0" dirty="0"/>
              <a:t>currently works for Zambia Information and Communication Technology (ZICTA) as a Spectrum Engineer-Planning and Licensing. His job is to plan and license the usage of the radio spectrum in Zambia. </a:t>
            </a:r>
            <a:r>
              <a:rPr lang="en-US" sz="2000" dirty="0"/>
              <a:t>IEEE 802 areas of interest: </a:t>
            </a:r>
            <a:r>
              <a:rPr lang="en-US" sz="2000" b="0" dirty="0"/>
              <a:t>802.11 (Wireless LAN), 802.19 (Wireless Coexistence), 802.22 (Wireless Regional Area Networks) </a:t>
            </a:r>
          </a:p>
          <a:p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F43743-6004-45C4-95FA-7FBA09F06A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6CAFB-78DA-4F72-AF02-688527A814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4042B0-AA4F-4DA7-BC6C-FE1B582142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68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4BD01-A9FA-48A2-AE18-A9DF89AEA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Fellowship Program Visitors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84AE9-90AB-4B5E-BC57-D7AFA0405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Mrs. </a:t>
            </a:r>
            <a:r>
              <a:rPr lang="en-US" sz="2000" dirty="0" err="1"/>
              <a:t>Rudo</a:t>
            </a:r>
            <a:r>
              <a:rPr lang="en-US" sz="2000" dirty="0"/>
              <a:t> </a:t>
            </a:r>
            <a:r>
              <a:rPr lang="en-US" sz="2000" dirty="0" err="1"/>
              <a:t>Mudavanhu</a:t>
            </a:r>
            <a:r>
              <a:rPr lang="en-US" sz="2000" dirty="0"/>
              <a:t> </a:t>
            </a:r>
            <a:r>
              <a:rPr lang="en-US" sz="2000" b="0" dirty="0"/>
              <a:t>is a seasoned telecommunications expert and holds a Master in business administration (MBA) from the University of Zimbabwe. </a:t>
            </a:r>
            <a:r>
              <a:rPr lang="en-US" sz="2000" dirty="0"/>
              <a:t>IEEE 802 areas of interest: </a:t>
            </a:r>
            <a:r>
              <a:rPr lang="en-US" sz="2000" b="0" dirty="0"/>
              <a:t>802.11 (Wireless LAN), 802.19 (Wireless Coexistence), 802.22 (Wireless Regional Area Networks) </a:t>
            </a:r>
          </a:p>
          <a:p>
            <a:r>
              <a:rPr lang="en-US" sz="1800" dirty="0"/>
              <a:t>Ms. Yvonne </a:t>
            </a:r>
            <a:r>
              <a:rPr lang="en-US" sz="1800" dirty="0" err="1"/>
              <a:t>Umutoni</a:t>
            </a:r>
            <a:r>
              <a:rPr lang="en-US" sz="1800" dirty="0"/>
              <a:t> </a:t>
            </a:r>
            <a:r>
              <a:rPr lang="en-US" sz="1800" b="0" dirty="0"/>
              <a:t>holds a Master’s degree in communications networks and software from University of Surrey, Guildford, United Kingdom (UK) and a Bachelor’s degree in electronics and telecommunication engineering” from University of Rwanda, College of Science and Technology, Kigali Rwanda. </a:t>
            </a:r>
            <a:r>
              <a:rPr lang="en-US" sz="1800" dirty="0"/>
              <a:t>IEEE 802 areas of interest: </a:t>
            </a:r>
            <a:r>
              <a:rPr lang="en-US" sz="1800" b="0" dirty="0"/>
              <a:t>802.11 (Wireless LAN), 802.19 (Wireless Coexistence) </a:t>
            </a:r>
            <a:endParaRPr lang="en-US" sz="1600" dirty="0"/>
          </a:p>
          <a:p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253768-D5DA-4EBD-81B4-63D8F33721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D6ECF-6263-4334-92AB-EE0D660FB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8CE2FA-7E5C-4829-9D93-F7B6C30473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568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94C2B-D5E0-4AF1-AD4E-C517DC658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Can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8BCD0-7B04-453F-BBBD-9B95EA5CD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Activism with regulators on behalf of people with poor or no Internet connectivity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Developing nations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Rural United States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Native American areas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suggestions?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Experimental licensing changes – time grants,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Lite-licensing, coordinating with incumbents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we define “harmful” interference?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F14653-D991-4A64-A9C2-C3DE75CC35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11BAC-E9EC-4BAE-A842-FB61F35CFE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BCD66A-50EE-4341-BAFE-371E4332C7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076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66639</TotalTime>
  <Words>426</Words>
  <Application>Microsoft Office PowerPoint</Application>
  <PresentationFormat>On-screen Show (4:3)</PresentationFormat>
  <Paragraphs>46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MS Gothic</vt:lpstr>
      <vt:lpstr>Arial</vt:lpstr>
      <vt:lpstr>Arial Unicode MS</vt:lpstr>
      <vt:lpstr>Times New Roman</vt:lpstr>
      <vt:lpstr>Office Theme</vt:lpstr>
      <vt:lpstr>Document</vt:lpstr>
      <vt:lpstr>IEEE 802.18 RR-TAG Closing Report</vt:lpstr>
      <vt:lpstr>Agenda</vt:lpstr>
      <vt:lpstr>Fellowship Program Visitors</vt:lpstr>
      <vt:lpstr>Fellowship Program Visitors</vt:lpstr>
      <vt:lpstr>What Else Can We Do?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Richard Kennedy</cp:lastModifiedBy>
  <cp:revision>383</cp:revision>
  <cp:lastPrinted>2017-08-03T16:59:47Z</cp:lastPrinted>
  <dcterms:created xsi:type="dcterms:W3CDTF">2016-03-03T14:54:45Z</dcterms:created>
  <dcterms:modified xsi:type="dcterms:W3CDTF">2018-03-08T15:28:21Z</dcterms:modified>
</cp:coreProperties>
</file>