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D9349982-32DB-4EED-8B85-009A3D272313}"/>
    <pc:docChg chg="custSel modSld">
      <pc:chgData name="John DAmbrosia" userId="a76b78698ac40a99" providerId="LiveId" clId="{D9349982-32DB-4EED-8B85-009A3D272313}" dt="2018-03-05T12:34:30.748" v="17" actId="20577"/>
      <pc:docMkLst>
        <pc:docMk/>
      </pc:docMkLst>
      <pc:sldChg chg="modSp">
        <pc:chgData name="John DAmbrosia" userId="a76b78698ac40a99" providerId="LiveId" clId="{D9349982-32DB-4EED-8B85-009A3D272313}" dt="2018-03-05T12:34:30.748" v="17" actId="20577"/>
        <pc:sldMkLst>
          <pc:docMk/>
          <pc:sldMk cId="1903394579" sldId="256"/>
        </pc:sldMkLst>
        <pc:spChg chg="mod">
          <ac:chgData name="John DAmbrosia" userId="a76b78698ac40a99" providerId="LiveId" clId="{D9349982-32DB-4EED-8B85-009A3D272313}" dt="2018-03-05T12:34:30.748" v="17" actId="20577"/>
          <ac:spMkLst>
            <pc:docMk/>
            <pc:sldMk cId="1903394579" sldId="256"/>
            <ac:spMk id="2" creationId="{35EED752-5035-46C2-A457-20468C834C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8202C-B18A-42AA-9B09-3D63795032F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51C8-37A2-4F6F-BAF0-C7B7F4067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79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3F41E-5CA2-410C-9C6B-E8AD487F4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E85B9-04BE-41A8-A145-38738D84F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E34A1-D8DC-4501-94A1-72C72A025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133-DD8F-4733-AD93-40BF697711A4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C5201-553E-42D9-9699-8491905CA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5DBB-7197-4A3F-97A8-0F6AC848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2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1C07-1ADF-40E5-93CA-332182885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CB580D-95AC-4920-BBC6-669F38DDC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48DEF-E56E-4B10-B0E6-17C3C6B0B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F436-550B-4960-92A4-75318B7EFAD0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4EC49-9BD3-4D42-AD9A-23DF7EA4E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A40A3-3B43-4BC8-934C-36A3AC30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6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22AC5F-B974-403F-9FE1-10A36AC702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6D4D3B-E819-44D1-AB10-6DEC8F6C4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F58C1-D89E-4EE1-AE48-1D1CDED36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5F6D-1070-44D3-9C65-2300D1BFBD47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1266D-320C-4A96-9325-E9039419A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5AD8F-7A89-4D23-A3D9-DE86A5972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9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80420-965A-4F11-AE8A-155F96DEF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43D4D-2C4D-40DF-ABA6-BE000C48A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A976D-C93C-4751-9583-B045BB51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99C693-9047-4B93-8E9A-3F31A28111DF}" type="datetime1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819D-D9C6-4D0D-9EFD-47E6C945D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E3C97-9281-4E7D-B9E4-A351BC86C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8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DB74A-F3B6-414F-AA89-F0A95D633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46867-C501-460B-9199-E8A23D868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11934-192B-4D02-BED3-57118EFD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573C-E4EA-4D7B-AF12-AE790494FD05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3C6B6-0B27-45F3-B5F4-BCBADEE3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D004A-9E62-4BF9-B0ED-B19EC2262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CA8F6-BBEE-45DC-AE46-C6ECEB59F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9B369-5DA4-4121-B07D-14D5985FC3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21D7E-0381-427F-81CA-DC5E570903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CAE3F-1A71-41C0-9CCA-0013C2D7F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E456-A910-47F6-9FC6-0872F064E735}" type="datetime1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39661-A6B6-4899-AB79-9DCE4109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A80F9-ADBD-4324-BDD4-0CD86357C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7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4F9A3-13A3-4BAB-AB15-8F9B9736A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73356-3C85-454B-B32F-37BAEF022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393F7-5CF3-49EB-AEAF-F7E802B8E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D4646-1768-4700-A396-EC4BB62BD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627F8-2459-4AEF-92D5-F98A10688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F7FB8-C236-41F2-9F68-A2B8A04C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9E79-5238-4E84-ADA6-6D8A53A8618C}" type="datetime1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99053A-2AC8-4F6C-9767-3F6DC0E2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7855C9-2BBE-4FE7-9F07-1509A3056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3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8E830-7034-4760-9505-F9087D26E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49F306-4C7F-4CB1-87C5-6FC7E01B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39A-893B-4059-953C-CF3B01AFDE8B}" type="datetime1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1E245-E25C-4CC3-BD04-721B24B7D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1108D3-542C-45E4-83EA-81EC85545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0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4060BB-CC11-4A13-8C5E-C5FF023E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E463-982F-4607-BE3A-D0FF753AFDAB}" type="datetime1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FB6E8D-FABB-47EE-9504-AFB00F77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07E56-B68B-41A3-BFEE-0CEF5B06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9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21110-F4A7-4B19-9F2B-198E17F1E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46CE6-9107-449F-B35E-4D152CF86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C8AF79-A67F-41A7-B7A0-491F9047F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DA1458-7CE6-41BC-B3A2-2A476EE4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E57F-FC0B-4365-A4B9-6CC7E878920B}" type="datetime1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FEBE1-2CB4-4F30-B813-BB888E96B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2E4DB2-A337-4D5A-A712-71EE8CCE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5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673A6-C609-43EE-9C7B-008D5629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C80097-5510-4A43-8738-2F88A8299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4292C-96B2-4A6D-8192-8E786F0AA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B79CC-69E7-46F1-8025-9DB1AC25D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22FE-C998-40E3-B8FD-1E72D8142C24}" type="datetime1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50278-C10A-41C8-8E7E-D2E85FD9D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8920A-89DC-49D6-A19E-B56A5773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1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5B7B62-DACA-4626-B45A-66847A25E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5C546-9008-4726-BBBC-D6EC24B7D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01D70-E5A0-47C6-BF15-C77F9714A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8BFDC-A842-470D-B4B8-625C8F97C576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919A8-6C65-494B-B959-4AA804EC5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ec-18-0052-00-00EC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D1A1C-89CF-4170-BD7A-26CE9617C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516F2-D949-47D7-8A67-FE8CA96C4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7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D752-5035-46C2-A457-20468C834C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802 LMSC</a:t>
            </a:r>
            <a:br>
              <a:rPr lang="en-US" dirty="0"/>
            </a:br>
            <a:r>
              <a:rPr lang="en-US" dirty="0"/>
              <a:t>Action Items Status</a:t>
            </a:r>
            <a:br>
              <a:rPr lang="en-US" dirty="0"/>
            </a:br>
            <a:r>
              <a:rPr lang="en-US" dirty="0"/>
              <a:t>Mar </a:t>
            </a:r>
            <a:r>
              <a:rPr lang="en-US"/>
              <a:t>2018 Opening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73EEE1-752B-4D05-A71E-B6B98FA4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59845"/>
            <a:ext cx="9144000" cy="2271989"/>
          </a:xfrm>
        </p:spPr>
        <p:txBody>
          <a:bodyPr>
            <a:normAutofit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Subsidiary of Huawei</a:t>
            </a:r>
          </a:p>
          <a:p>
            <a:r>
              <a:rPr lang="en-US" dirty="0"/>
              <a:t>March 5, 2018</a:t>
            </a:r>
          </a:p>
          <a:p>
            <a:r>
              <a:rPr lang="en-US" dirty="0"/>
              <a:t>Chicago, IL, USA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7E0994-B739-479A-B0C1-01C2AB8C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ECCE3E-17B6-4178-83FF-0766153EE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9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F5AC8-FF09-4DF0-8C93-0A8B6B67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052"/>
            <a:ext cx="10515600" cy="627159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Item 3.0  - Goldberg – check with IEEE-SA to see if this survey is appropriate use of resources</a:t>
            </a:r>
          </a:p>
          <a:p>
            <a:pPr>
              <a:tabLst>
                <a:tab pos="347663" algn="l"/>
                <a:tab pos="396875" algn="l"/>
              </a:tabLst>
            </a:pPr>
            <a:r>
              <a:rPr lang="en-US" dirty="0"/>
              <a:t>Item 4.0 - Law to write up proposed changes to proposed guidelines regarding updating of fee waiver policies.</a:t>
            </a:r>
          </a:p>
          <a:p>
            <a:pPr lvl="0"/>
            <a:r>
              <a:rPr lang="en-US" dirty="0"/>
              <a:t>Nov 17 Opening - Item 5.0	</a:t>
            </a:r>
          </a:p>
          <a:p>
            <a:pPr lvl="1">
              <a:tabLst>
                <a:tab pos="914400" algn="l"/>
              </a:tabLst>
            </a:pPr>
            <a:r>
              <a:rPr lang="en-US" dirty="0"/>
              <a:t>Item 5.011 - Goldberg – circulate preview presentation to EC members week before March Plenary.  Will give presentation to WGs that request update.</a:t>
            </a:r>
          </a:p>
          <a:p>
            <a:pPr lvl="1">
              <a:tabLst>
                <a:tab pos="914400" algn="l"/>
              </a:tabLst>
            </a:pPr>
            <a:r>
              <a:rPr lang="en-US" dirty="0"/>
              <a:t>Item 5.011 – Goldberg - Staff will work on creating a minimum Declaration of Affiliation requirements document to be shared with 802 Chairs.  </a:t>
            </a:r>
          </a:p>
          <a:p>
            <a:pPr lvl="1">
              <a:tabLst>
                <a:tab pos="914400" algn="l"/>
              </a:tabLst>
            </a:pPr>
            <a:r>
              <a:rPr lang="en-US" dirty="0"/>
              <a:t>Item 5.012 - Goldberg/ Haasz go through and review SA database to ensure International Version of standards are withdrawn correctly.</a:t>
            </a:r>
          </a:p>
          <a:p>
            <a:pPr lvl="1">
              <a:tabLst>
                <a:tab pos="914400" algn="l"/>
              </a:tabLst>
            </a:pPr>
            <a:r>
              <a:rPr lang="en-US" dirty="0"/>
              <a:t>Item 5.012 - Nikolich – add agenda item to March 802 Task Force Meeting to review.</a:t>
            </a:r>
          </a:p>
          <a:p>
            <a:pPr lvl="1">
              <a:tabLst>
                <a:tab pos="914400" algn="l"/>
              </a:tabLst>
            </a:pPr>
            <a:r>
              <a:rPr lang="en-US" dirty="0"/>
              <a:t>Item 5. 12 – Stephens – Proposed text on pseudo ballot on guidelines related to detecting dominance to be considered at March Plenary Rules Meeting</a:t>
            </a:r>
          </a:p>
          <a:p>
            <a:r>
              <a:rPr lang="en-US" dirty="0"/>
              <a:t> Nov 17 Closing – </a:t>
            </a:r>
          </a:p>
          <a:p>
            <a:pPr lvl="1"/>
            <a:r>
              <a:rPr lang="en-US" dirty="0"/>
              <a:t>Item 4.04 </a:t>
            </a:r>
          </a:p>
          <a:p>
            <a:pPr lvl="2"/>
            <a:r>
              <a:rPr lang="en-US" sz="2300" dirty="0"/>
              <a:t>Gilb - update P&amp;P using new baseline (plus dominance remedy text)</a:t>
            </a:r>
          </a:p>
          <a:p>
            <a:pPr lvl="2"/>
            <a:r>
              <a:rPr lang="en-US" sz="2300" dirty="0"/>
              <a:t>Gilb – in process.  To be completed 2/8.</a:t>
            </a:r>
          </a:p>
          <a:p>
            <a:pPr lvl="2"/>
            <a:r>
              <a:rPr lang="en-US" sz="2300" dirty="0"/>
              <a:t>Gilb - update OM (ICAID and Public Statement)</a:t>
            </a:r>
          </a:p>
          <a:p>
            <a:pPr lvl="2"/>
            <a:r>
              <a:rPr lang="en-US" sz="2300" dirty="0"/>
              <a:t>Gilb – in process.  To be completed 2/8.</a:t>
            </a:r>
          </a:p>
          <a:p>
            <a:pPr lvl="1"/>
            <a:r>
              <a:rPr lang="en-US" dirty="0"/>
              <a:t>Item 8.01 – Nikolich add item to 802 Task Force March Meeting @ March Plenary.  </a:t>
            </a:r>
          </a:p>
          <a:p>
            <a:pPr lvl="1"/>
            <a:r>
              <a:rPr lang="en-US" dirty="0"/>
              <a:t>Item 8.031 – D’Ambrosia to get status update from Myles</a:t>
            </a:r>
          </a:p>
          <a:p>
            <a:pPr lvl="1"/>
            <a:r>
              <a:rPr lang="en-US" dirty="0"/>
              <a:t>Item 7.0	802 EC – Forward potential agenda topics for consideration for Leadership Conference to D’Ambrosia / Parson</a:t>
            </a:r>
          </a:p>
          <a:p>
            <a:pPr lvl="1"/>
            <a:r>
              <a:rPr lang="en-US" dirty="0"/>
              <a:t>Item 11.0 	Goldberg to bring back GDPR developers the request for simple clear concise rules to follow. Goldberg clarify when GDPR goes into effect.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B8026C-E414-4DA6-82DF-7A1E2B4C7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ec-18-0052-00-00EC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4562E2-8EA2-4806-83E1-4F052F078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516F2-D949-47D7-8A67-FE8CA96C42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6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72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IEEE 802 LMSC Action Items Status Mar 2018 Opening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LMSC Action Items Status</dc:title>
  <dc:creator>John DAmbrosia</dc:creator>
  <cp:lastModifiedBy>John DAmbrosia</cp:lastModifiedBy>
  <cp:revision>2</cp:revision>
  <dcterms:created xsi:type="dcterms:W3CDTF">2018-03-05T12:30:06Z</dcterms:created>
  <dcterms:modified xsi:type="dcterms:W3CDTF">2018-03-05T12:34:32Z</dcterms:modified>
</cp:coreProperties>
</file>