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3" r:id="rId3"/>
    <p:sldId id="271" r:id="rId4"/>
    <p:sldId id="275" r:id="rId5"/>
    <p:sldId id="272" r:id="rId6"/>
    <p:sldId id="274" r:id="rId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69" autoAdjust="0"/>
    <p:restoredTop sz="94625" autoAdjust="0"/>
  </p:normalViewPr>
  <p:slideViewPr>
    <p:cSldViewPr>
      <p:cViewPr varScale="1">
        <p:scale>
          <a:sx n="86" d="100"/>
          <a:sy n="86" d="100"/>
        </p:scale>
        <p:origin x="102" y="45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8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802.11-16/1091r1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Sept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802.11-16/1091r1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Sept 2016</a:t>
            </a:r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11364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6092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2074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494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03814" y="6475413"/>
            <a:ext cx="134011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Holcomb (Itron)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3814" y="6475413"/>
            <a:ext cx="13401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Jay Holcomb (Itron)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4" y="6475413"/>
            <a:ext cx="70167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4643176" y="363379"/>
            <a:ext cx="380232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802</a:t>
            </a:r>
            <a:r>
              <a:rPr lang="en-US" sz="1600" b="1" baseline="0" dirty="0">
                <a:latin typeface="Arial" pitchFamily="34" charset="0"/>
              </a:rPr>
              <a:t> ec</a:t>
            </a:r>
            <a:r>
              <a:rPr lang="en-US" sz="1600" b="1" dirty="0">
                <a:latin typeface="Arial" pitchFamily="34" charset="0"/>
              </a:rPr>
              <a:t>-17-0209-00-00ec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22488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RR-TAG Closing Report – Nov17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15148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baseline="0" dirty="0">
                <a:latin typeface="Arial" pitchFamily="34" charset="0"/>
              </a:rPr>
              <a:t>November </a:t>
            </a:r>
            <a:r>
              <a:rPr lang="en-US" sz="1600" b="1" dirty="0">
                <a:latin typeface="Arial" pitchFamily="34" charset="0"/>
              </a:rPr>
              <a:t>2017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7/18-17-0139-00-0000-ieee-bts-reply-comments-on-mid-band-noi.pdf" TargetMode="External"/><Relationship Id="rId7" Type="http://schemas.openxmlformats.org/officeDocument/2006/relationships/hyperlink" Target="https://mentor.ieee.org/802.18/dcn/17/18-17-0133-00-0000-s-1682-bill-to-facilitate-national-pipeline-of-spectrum-for-commercial-and-other-purposes.pdf" TargetMode="External"/><Relationship Id="rId2" Type="http://schemas.openxmlformats.org/officeDocument/2006/relationships/hyperlink" Target="https://mentor.ieee.org/802.18/dcn/17/18-17-0131-02-0000-ieee-sa-contiguously-allocated-spectrum-position-1.docx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17/18-17-0134-00-0000-1st-r-o-et-docket-no-15-170-authorization-of-rf-equipment.pdf" TargetMode="External"/><Relationship Id="rId5" Type="http://schemas.openxmlformats.org/officeDocument/2006/relationships/hyperlink" Target="https://mentor.ieee.org/802.18/dcn/17/18-17-0117-01-0000-fcc-tac-removing-rules-technical-inquiry.pdf" TargetMode="External"/><Relationship Id="rId4" Type="http://schemas.openxmlformats.org/officeDocument/2006/relationships/hyperlink" Target="https://mentor.ieee.org/802.18/dcn/17/18-17-0130-02-0000-orlando-meeting-agenda-november-2017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203814" y="6475413"/>
            <a:ext cx="1340111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Jay Holcomb (Itron)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649014" y="1079500"/>
            <a:ext cx="7772400" cy="1066800"/>
          </a:xfrm>
        </p:spPr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802.18 / RR-TAG - EC Closing Report</a:t>
            </a:r>
            <a:br>
              <a:rPr lang="en-US" sz="28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November 2017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sz="2000" b="0" dirty="0">
                <a:solidFill>
                  <a:schemeClr val="accent2">
                    <a:lumMod val="50000"/>
                  </a:schemeClr>
                </a:solidFill>
              </a:rPr>
              <a:t>10 November 2017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800" b="1" dirty="0">
                <a:latin typeface="Arial" pitchFamily="34" charset="0"/>
              </a:rPr>
              <a:t>Authors:</a:t>
            </a:r>
            <a:endParaRPr lang="en-US" sz="18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629784"/>
              </p:ext>
            </p:extLst>
          </p:nvPr>
        </p:nvGraphicFramePr>
        <p:xfrm>
          <a:off x="685800" y="3429000"/>
          <a:ext cx="7696200" cy="85836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8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Name</a:t>
                      </a:r>
                      <a:endParaRPr lang="en-AU" sz="16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Company</a:t>
                      </a:r>
                      <a:endParaRPr lang="en-A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Phone</a:t>
                      </a:r>
                      <a:endParaRPr lang="en-A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email</a:t>
                      </a:r>
                      <a:endParaRPr lang="en-A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  <a:latin typeface="+mn-lt"/>
                          <a:ea typeface="Times New Roman"/>
                        </a:rPr>
                        <a:t>Jay Holcomb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  <a:latin typeface="+mn-lt"/>
                          <a:ea typeface="Times New Roman"/>
                        </a:rPr>
                        <a:t>(Vice Chair)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err="1">
                          <a:effectLst/>
                          <a:latin typeface="+mn-lt"/>
                          <a:ea typeface="Times New Roman"/>
                        </a:rPr>
                        <a:t>Itron</a:t>
                      </a:r>
                      <a:endParaRPr lang="en-AU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+1 509-891-3281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jay.holcomb@itron.com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6"/>
          <p:cNvSpPr>
            <a:spLocks noGrp="1"/>
          </p:cNvSpPr>
          <p:nvPr>
            <p:ph type="title"/>
          </p:nvPr>
        </p:nvSpPr>
        <p:spPr>
          <a:xfrm>
            <a:off x="676275" y="609600"/>
            <a:ext cx="7772400" cy="1066800"/>
          </a:xfrm>
        </p:spPr>
        <p:txBody>
          <a:bodyPr/>
          <a:lstStyle/>
          <a:p>
            <a:r>
              <a:rPr lang="en-US" altLang="en-US" sz="3600" dirty="0"/>
              <a:t>Agenda</a:t>
            </a:r>
          </a:p>
        </p:txBody>
      </p:sp>
      <p:sp>
        <p:nvSpPr>
          <p:cNvPr id="18435" name="Subtitle 7"/>
          <p:cNvSpPr>
            <a:spLocks noGrp="1"/>
          </p:cNvSpPr>
          <p:nvPr>
            <p:ph idx="1"/>
          </p:nvPr>
        </p:nvSpPr>
        <p:spPr>
          <a:xfrm>
            <a:off x="796925" y="1295400"/>
            <a:ext cx="7770813" cy="4799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Vice-chair, Jay Holcomb presided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Administrative Items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Approve Agenda, Waikoloa minutes and  Teleconference minutes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Discussion items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400" dirty="0"/>
              <a:t>Americas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400" dirty="0"/>
              <a:t>EMEA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400" dirty="0"/>
              <a:t>APAC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400" dirty="0"/>
              <a:t>The Global Public Policy Committee</a:t>
            </a:r>
            <a:endParaRPr lang="en-US" alt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Actions required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400" dirty="0"/>
              <a:t>Approve FCC NOI reply comments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400" dirty="0"/>
              <a:t>Approve IEEE SA Additional Spectrum Needed Position Statement.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400" dirty="0"/>
              <a:t>Approve Teleconferences moving forward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AOB and Adjourn</a:t>
            </a:r>
            <a:endParaRPr lang="en-US" alt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4294967295"/>
          </p:nvPr>
        </p:nvSpPr>
        <p:spPr>
          <a:xfrm>
            <a:off x="4191000" y="6475413"/>
            <a:ext cx="682625" cy="363537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7202228" y="6475413"/>
            <a:ext cx="1340110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Jay Holcomb (Itron)</a:t>
            </a:r>
          </a:p>
        </p:txBody>
      </p:sp>
    </p:spTree>
    <p:extLst>
      <p:ext uri="{BB962C8B-B14F-4D97-AF65-F5344CB8AC3E}">
        <p14:creationId xmlns:p14="http://schemas.microsoft.com/office/powerpoint/2010/main" val="980075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6"/>
          <p:cNvSpPr>
            <a:spLocks noGrp="1"/>
          </p:cNvSpPr>
          <p:nvPr>
            <p:ph type="title"/>
          </p:nvPr>
        </p:nvSpPr>
        <p:spPr>
          <a:xfrm>
            <a:off x="676275" y="609600"/>
            <a:ext cx="7772400" cy="1066800"/>
          </a:xfrm>
        </p:spPr>
        <p:txBody>
          <a:bodyPr/>
          <a:lstStyle/>
          <a:p>
            <a:r>
              <a:rPr lang="en-US" altLang="en-US" sz="3600" dirty="0"/>
              <a:t>Discussion Items</a:t>
            </a:r>
          </a:p>
        </p:txBody>
      </p:sp>
      <p:sp>
        <p:nvSpPr>
          <p:cNvPr id="18435" name="Subtitle 7"/>
          <p:cNvSpPr>
            <a:spLocks noGrp="1"/>
          </p:cNvSpPr>
          <p:nvPr>
            <p:ph idx="1"/>
          </p:nvPr>
        </p:nvSpPr>
        <p:spPr>
          <a:xfrm>
            <a:off x="677862" y="1447800"/>
            <a:ext cx="7770813" cy="4799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800" dirty="0"/>
              <a:t>Americas updates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2000" dirty="0"/>
              <a:t>New spectrum bill proposed (S.1682 AIRWAVES Act)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2000" dirty="0"/>
              <a:t>FCC Technical Advisory Committee on improving regulations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2000" dirty="0"/>
              <a:t>Equipment Authorization rule changes now active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2000" dirty="0"/>
              <a:t>DSRC in 5.9 GHz still being debated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2000" dirty="0"/>
              <a:t>FCC Mid-band spectrum NOI in Reply Comments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800" dirty="0"/>
              <a:t>EMEA updates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2000" dirty="0"/>
              <a:t>ETSI TC BRAN #95 results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2000" dirty="0"/>
              <a:t>ERM TG11 #52 results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2000" dirty="0"/>
              <a:t>6 GHz band opening study in process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2000" dirty="0"/>
              <a:t>60 GHz band adjustments started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4294967295"/>
          </p:nvPr>
        </p:nvSpPr>
        <p:spPr>
          <a:xfrm>
            <a:off x="4191000" y="6475413"/>
            <a:ext cx="682625" cy="363537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7202228" y="6475413"/>
            <a:ext cx="1340110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Jay Holcomb (Itron)</a:t>
            </a:r>
          </a:p>
        </p:txBody>
      </p:sp>
    </p:spTree>
    <p:extLst>
      <p:ext uri="{BB962C8B-B14F-4D97-AF65-F5344CB8AC3E}">
        <p14:creationId xmlns:p14="http://schemas.microsoft.com/office/powerpoint/2010/main" val="3025236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6"/>
          <p:cNvSpPr>
            <a:spLocks noGrp="1"/>
          </p:cNvSpPr>
          <p:nvPr>
            <p:ph type="title"/>
          </p:nvPr>
        </p:nvSpPr>
        <p:spPr>
          <a:xfrm>
            <a:off x="676275" y="609600"/>
            <a:ext cx="7772400" cy="1066800"/>
          </a:xfrm>
        </p:spPr>
        <p:txBody>
          <a:bodyPr/>
          <a:lstStyle/>
          <a:p>
            <a:r>
              <a:rPr lang="en-US" altLang="en-US" sz="3600" dirty="0"/>
              <a:t>Discussion Items</a:t>
            </a:r>
          </a:p>
        </p:txBody>
      </p:sp>
      <p:sp>
        <p:nvSpPr>
          <p:cNvPr id="18435" name="Subtitle 7"/>
          <p:cNvSpPr>
            <a:spLocks noGrp="1"/>
          </p:cNvSpPr>
          <p:nvPr>
            <p:ph idx="1"/>
          </p:nvPr>
        </p:nvSpPr>
        <p:spPr>
          <a:xfrm>
            <a:off x="771525" y="1600200"/>
            <a:ext cx="8220075" cy="4799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800" dirty="0"/>
              <a:t>APAC updates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2000" dirty="0"/>
              <a:t>India (TRAI) consultation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2000" dirty="0"/>
              <a:t>Australia (ACMA) consultations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2000" dirty="0"/>
              <a:t>Singapore (IMDA) consultation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800" b="1" dirty="0"/>
              <a:t>Global Public Policy Committee (GPPC)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2000" dirty="0"/>
              <a:t>IEEE SA proposed Contiguously Allocated Spectrum Position Paper</a:t>
            </a:r>
            <a:endParaRPr lang="en-US" altLang="en-US" sz="2000" dirty="0"/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en-US" sz="1800" dirty="0"/>
              <a:t>We reviewed and have suggested some feedback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en-US" sz="1800" dirty="0"/>
              <a:t>Including to name this Additional Spectrum Needed.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en-US" sz="1800" dirty="0"/>
              <a:t>Document approved in 802.18 and sent to the EC, to send to IEEE-SA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2000" dirty="0"/>
              <a:t>IEEE-SA Position Statements process discussed.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4294967295"/>
          </p:nvPr>
        </p:nvSpPr>
        <p:spPr>
          <a:xfrm>
            <a:off x="4191000" y="6475413"/>
            <a:ext cx="682625" cy="363537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7202228" y="6475413"/>
            <a:ext cx="1340110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Jay Holcomb (Itron)</a:t>
            </a:r>
          </a:p>
        </p:txBody>
      </p:sp>
    </p:spTree>
    <p:extLst>
      <p:ext uri="{BB962C8B-B14F-4D97-AF65-F5344CB8AC3E}">
        <p14:creationId xmlns:p14="http://schemas.microsoft.com/office/powerpoint/2010/main" val="3731275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Actions Required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400" dirty="0"/>
              <a:t>FCC Mid-Band NOI comment results.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2200" dirty="0"/>
              <a:t>After discussion with 802.11 and 802.15,  a single reply could not be reached.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2200" dirty="0"/>
              <a:t>Decision: Each WG would do their own Reply Comments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2200" dirty="0"/>
              <a:t>Note: The RR-TAG discussed the concern of not having a common response for all of IEEE 802.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 dirty="0"/>
              <a:t>Approved IEEE SA Additional Spectrum Needed Position Statement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 dirty="0"/>
              <a:t>Approved Teleconferences moving forward.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191000" y="6475413"/>
            <a:ext cx="682625" cy="36353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2BB90ECF-03D6-4833-9AEB-C6122C9F4DEF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4294967295"/>
          </p:nvPr>
        </p:nvSpPr>
        <p:spPr>
          <a:xfrm>
            <a:off x="7202228" y="6475413"/>
            <a:ext cx="1340110" cy="184666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8442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/>
              <a:t>Document Links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199"/>
            <a:ext cx="7772400" cy="4875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1600" dirty="0"/>
              <a:t>GPPC - IEEE SA Additional Spectrum Needed Position Statement </a:t>
            </a:r>
            <a:endParaRPr lang="en-US" altLang="en-US" sz="1600" dirty="0"/>
          </a:p>
          <a:p>
            <a:pPr lvl="3"/>
            <a:r>
              <a:rPr lang="en-US" sz="1200" dirty="0">
                <a:hlinkClick r:id="rId2"/>
              </a:rPr>
              <a:t>https://mentor.ieee.org/802.18/dcn/17/18-17-0131-02-0000-ieee-sa-contiguously-allocated-spectrum-position-1.docx</a:t>
            </a:r>
            <a:r>
              <a:rPr lang="en-US" sz="120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IEEE-BTS (Broadcast Technical Society) Mid-Band NOI Reply comments</a:t>
            </a:r>
          </a:p>
          <a:p>
            <a:pPr lvl="3"/>
            <a:r>
              <a:rPr lang="en-US" sz="1200" dirty="0">
                <a:hlinkClick r:id="rId3"/>
              </a:rPr>
              <a:t>https://mentor.ieee.org/802.18/dcn/17/18-17-0139-00-0000-ieee-bts-reply-comments-on-mid-band-noi.pdf</a:t>
            </a:r>
            <a:r>
              <a:rPr lang="en-US" sz="120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Final Orlando 802.18 meeting agenda and plan</a:t>
            </a:r>
          </a:p>
          <a:p>
            <a:pPr lvl="3"/>
            <a:r>
              <a:rPr lang="en-US" altLang="en-US" sz="1200" dirty="0">
                <a:hlinkClick r:id="rId4"/>
              </a:rPr>
              <a:t>https://mentor.ieee.org/802.18/dcn/17/18-17-0130-02-0000-orlando-meeting-agenda-november-2017.pptx</a:t>
            </a:r>
            <a:r>
              <a:rPr lang="en-US" altLang="en-US" sz="120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600" dirty="0"/>
              <a:t>FCC TAC on improving regulations </a:t>
            </a:r>
          </a:p>
          <a:p>
            <a:pPr lvl="3"/>
            <a:r>
              <a:rPr lang="en-US" sz="1200" dirty="0">
                <a:hlinkClick r:id="rId5"/>
              </a:rPr>
              <a:t>https://mentor.ieee.org/802.18/dcn/17/18-17-0117-01-0000-fcc-tac-removing-rules-technical-inquiry.pdf</a:t>
            </a:r>
            <a:r>
              <a:rPr lang="en-US" sz="120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600" dirty="0"/>
              <a:t>New Equipment Rules, in effect as of 02 November</a:t>
            </a:r>
          </a:p>
          <a:p>
            <a:pPr lvl="3"/>
            <a:r>
              <a:rPr lang="en-US" sz="1200" dirty="0">
                <a:hlinkClick r:id="rId6"/>
              </a:rPr>
              <a:t>https://mentor.ieee.org/802.18/dcn/17/18-17-0134-00-0000-1st-r-o-et-docket-no-15-170-authorization-of-rf-equipment.pdf</a:t>
            </a:r>
            <a:r>
              <a:rPr lang="en-US" sz="120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600" dirty="0"/>
              <a:t>New spectrum bill proposed (S.1682)</a:t>
            </a:r>
          </a:p>
          <a:p>
            <a:pPr lvl="3"/>
            <a:r>
              <a:rPr lang="en-US" sz="1200" dirty="0">
                <a:hlinkClick r:id="rId7"/>
              </a:rPr>
              <a:t>https://mentor.ieee.org/802.18/dcn/17/18-17-0133-00-0000-s-1682-bill-to-facilitate-national-pipeline-of-spectrum-for-commercial-and-other-purposes.pdf</a:t>
            </a:r>
            <a:endParaRPr lang="en-US" sz="1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07EAB99-7448-5041-9D18-454FF4C5CBA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02253B-ED41-4C23-8FF3-98673D79FFEA}"/>
              </a:ext>
            </a:extLst>
          </p:cNvPr>
          <p:cNvSpPr txBox="1">
            <a:spLocks/>
          </p:cNvSpPr>
          <p:nvPr/>
        </p:nvSpPr>
        <p:spPr bwMode="auto">
          <a:xfrm>
            <a:off x="7202228" y="6475413"/>
            <a:ext cx="13401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9pPr>
          </a:lstStyle>
          <a:p>
            <a:r>
              <a:rPr lang="en-US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115365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524</Words>
  <Application>Microsoft Office PowerPoint</Application>
  <PresentationFormat>On-screen Show (4:3)</PresentationFormat>
  <Paragraphs>99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802-11-Submission</vt:lpstr>
      <vt:lpstr>802.18 / RR-TAG - EC Closing Report November 2017</vt:lpstr>
      <vt:lpstr>Agenda</vt:lpstr>
      <vt:lpstr>Discussion Items</vt:lpstr>
      <vt:lpstr>Discussion Items</vt:lpstr>
      <vt:lpstr>Actions Required</vt:lpstr>
      <vt:lpstr>Document Links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2017-11-09T21:28:58Z</dcterms:modified>
</cp:coreProperties>
</file>