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2" r:id="rId4"/>
    <p:sldId id="1713" r:id="rId5"/>
    <p:sldId id="171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29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-17-0173-01-00ec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2017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 November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November 2017 plenary meeting in Orlando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7 Nov 2017,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</a:t>
            </a:r>
            <a:r>
              <a:rPr lang="en-AU" dirty="0" smtClean="0"/>
              <a:t>interim </a:t>
            </a:r>
            <a:r>
              <a:rPr lang="en-AU" dirty="0"/>
              <a:t>meeting in </a:t>
            </a:r>
            <a:r>
              <a:rPr lang="en-AU" dirty="0" smtClean="0"/>
              <a:t>Sept </a:t>
            </a:r>
            <a:r>
              <a:rPr lang="en-AU" dirty="0"/>
              <a:t>2017 in </a:t>
            </a:r>
            <a:r>
              <a:rPr lang="en-AU" dirty="0" smtClean="0"/>
              <a:t>Hawaii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/>
              <a:t>Results of </a:t>
            </a:r>
            <a:r>
              <a:rPr lang="en-AU" dirty="0" smtClean="0"/>
              <a:t>recent meeting </a:t>
            </a:r>
            <a:r>
              <a:rPr lang="en-AU" dirty="0"/>
              <a:t>in Korea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</a:t>
            </a:r>
            <a:r>
              <a:rPr lang="en-AU" dirty="0" smtClean="0"/>
              <a:t>motions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SC </a:t>
            </a:r>
            <a:r>
              <a:rPr lang="en-AU" dirty="0" smtClean="0"/>
              <a:t> will aim to continue to execute the PSDO process effectively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As of late Oct 2017</a:t>
            </a:r>
          </a:p>
          <a:p>
            <a:pPr lvl="1"/>
            <a:r>
              <a:rPr lang="en-AU" dirty="0" smtClean="0"/>
              <a:t>IEEE </a:t>
            </a:r>
            <a:r>
              <a:rPr lang="en-AU" dirty="0" smtClean="0"/>
              <a:t>802 has pushed 26 standards completely through the PSDO ratification process</a:t>
            </a:r>
          </a:p>
          <a:p>
            <a:pPr lvl="2"/>
            <a:r>
              <a:rPr lang="en-AU" dirty="0" smtClean="0"/>
              <a:t>Up 3 from July 2017</a:t>
            </a:r>
          </a:p>
          <a:p>
            <a:pPr lvl="2"/>
            <a:r>
              <a:rPr lang="en-AU" dirty="0"/>
              <a:t>6</a:t>
            </a:r>
            <a:r>
              <a:rPr lang="en-AU" dirty="0" smtClean="0"/>
              <a:t> more are just awaiting publication as ISO/IEC/IEEE standards</a:t>
            </a:r>
          </a:p>
          <a:p>
            <a:pPr lvl="1"/>
            <a:r>
              <a:rPr lang="en-AU" dirty="0" smtClean="0"/>
              <a:t>IEEE 802 have 47 standards in the pipeline</a:t>
            </a:r>
          </a:p>
          <a:p>
            <a:pPr lvl="2"/>
            <a:r>
              <a:rPr lang="en-AU" dirty="0" smtClean="0"/>
              <a:t>802.1: 16 standards</a:t>
            </a:r>
          </a:p>
          <a:p>
            <a:pPr lvl="2"/>
            <a:r>
              <a:rPr lang="en-AU" dirty="0" smtClean="0"/>
              <a:t>802.3: 13 standards</a:t>
            </a:r>
          </a:p>
          <a:p>
            <a:pPr lvl="2"/>
            <a:r>
              <a:rPr lang="en-AU" dirty="0" smtClean="0"/>
              <a:t>802.11: 10 standards</a:t>
            </a:r>
          </a:p>
          <a:p>
            <a:pPr lvl="2"/>
            <a:r>
              <a:rPr lang="en-AU" dirty="0" smtClean="0"/>
              <a:t>802.15: 3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802.21: 3 standards</a:t>
            </a:r>
          </a:p>
          <a:p>
            <a:pPr lvl="2"/>
            <a:r>
              <a:rPr lang="en-AU" dirty="0" smtClean="0"/>
              <a:t>802.22: 2 </a:t>
            </a:r>
            <a:r>
              <a:rPr lang="en-AU" dirty="0"/>
              <a:t>standards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6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/>
              <a:t>The recent trend for China NB NOT to note “no” </a:t>
            </a:r>
            <a:r>
              <a:rPr lang="en-AU" dirty="0" smtClean="0"/>
              <a:t>during ballots</a:t>
            </a:r>
          </a:p>
          <a:p>
            <a:pPr lvl="2"/>
            <a:r>
              <a:rPr lang="en-AU" dirty="0" smtClean="0"/>
              <a:t>Two FDIS ballots on 802.1 amendments</a:t>
            </a:r>
          </a:p>
          <a:p>
            <a:pPr lvl="2"/>
            <a:r>
              <a:rPr lang="en-AU" dirty="0" smtClean="0"/>
              <a:t>Four </a:t>
            </a:r>
            <a:r>
              <a:rPr lang="en-AU" dirty="0"/>
              <a:t>FDIS ballots on </a:t>
            </a:r>
            <a:r>
              <a:rPr lang="en-AU" dirty="0" smtClean="0"/>
              <a:t>802.3 amendments</a:t>
            </a:r>
            <a:endParaRPr lang="en-AU" dirty="0"/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802.1AEcg</a:t>
            </a:r>
          </a:p>
          <a:p>
            <a:pPr lvl="2"/>
            <a:r>
              <a:rPr lang="en-AU" dirty="0" smtClean="0"/>
              <a:t>802.3bw</a:t>
            </a:r>
          </a:p>
          <a:p>
            <a:pPr lvl="2"/>
            <a:r>
              <a:rPr lang="en-AU" dirty="0" smtClean="0"/>
              <a:t>802.15.6</a:t>
            </a:r>
          </a:p>
          <a:p>
            <a:pPr lvl="2"/>
            <a:r>
              <a:rPr lang="en-AU" dirty="0" smtClean="0"/>
              <a:t>802.22b</a:t>
            </a:r>
          </a:p>
          <a:p>
            <a:pPr lvl="1"/>
            <a:r>
              <a:rPr lang="en-AU" dirty="0" smtClean="0"/>
              <a:t>Discuss the status of </a:t>
            </a:r>
            <a:r>
              <a:rPr lang="en-AU" dirty="0"/>
              <a:t>ISO/IEC standards based on IEEE </a:t>
            </a:r>
            <a:r>
              <a:rPr lang="en-AU" dirty="0" smtClean="0"/>
              <a:t>802.5, and recommend they be withdrawn</a:t>
            </a:r>
          </a:p>
          <a:p>
            <a:pPr lvl="1"/>
            <a:r>
              <a:rPr lang="en-AU" dirty="0" smtClean="0"/>
              <a:t>The status of security related discussions in SC6</a:t>
            </a:r>
          </a:p>
          <a:p>
            <a:pPr lvl="2"/>
            <a:r>
              <a:rPr lang="en-AU" dirty="0" smtClean="0"/>
              <a:t>Particularly the status of the proposed Security Ad Hoc in SC6/WG1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SC6 have approved the formation of a Security ad hoc with implications for IEEE 802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Some time ago the China NB proposed the formation of  Security ad hoc</a:t>
            </a:r>
          </a:p>
          <a:p>
            <a:pPr lvl="1"/>
            <a:r>
              <a:rPr lang="en-AU" dirty="0" smtClean="0"/>
              <a:t>IEEE 802’s concern was that it had a very wide scope and no end date</a:t>
            </a:r>
          </a:p>
          <a:p>
            <a:pPr lvl="2"/>
            <a:r>
              <a:rPr lang="en-AU" dirty="0" smtClean="0"/>
              <a:t>Re-arguing topics that were resolved on 2014</a:t>
            </a:r>
          </a:p>
          <a:p>
            <a:pPr lvl="2"/>
            <a:r>
              <a:rPr lang="en-AU" dirty="0" smtClean="0"/>
              <a:t>Potentially making changes to </a:t>
            </a:r>
            <a:r>
              <a:rPr lang="en-AU" dirty="0"/>
              <a:t>ISOI/IEC/IEEE 8802 standards</a:t>
            </a:r>
            <a:endParaRPr lang="en-AU" dirty="0" smtClean="0"/>
          </a:p>
          <a:p>
            <a:pPr lvl="2"/>
            <a:r>
              <a:rPr lang="en-AU" dirty="0" smtClean="0"/>
              <a:t>No deadline</a:t>
            </a:r>
          </a:p>
          <a:p>
            <a:pPr lvl="1"/>
            <a:r>
              <a:rPr lang="en-AU" dirty="0" smtClean="0"/>
              <a:t>The ballot on the ad hoc passed in SC6 but after comment resolution its scope and lifetime was changed</a:t>
            </a:r>
          </a:p>
          <a:p>
            <a:pPr lvl="2"/>
            <a:r>
              <a:rPr lang="en-AU" dirty="0" smtClean="0"/>
              <a:t>Scope is now limited to identifying any security issues, including in ISOI/IEC/IEEE 8802 standards</a:t>
            </a:r>
          </a:p>
          <a:p>
            <a:pPr lvl="2"/>
            <a:r>
              <a:rPr lang="en-AU" dirty="0" smtClean="0"/>
              <a:t>End date is Aug 2018</a:t>
            </a:r>
          </a:p>
          <a:p>
            <a:pPr lvl="1"/>
            <a:r>
              <a:rPr lang="en-AU" dirty="0" smtClean="0"/>
              <a:t>The implication for IEEE 802 is that </a:t>
            </a:r>
          </a:p>
          <a:p>
            <a:pPr lvl="2"/>
            <a:r>
              <a:rPr lang="en-AU" dirty="0" smtClean="0"/>
              <a:t>We will need to participate in the ad hoc</a:t>
            </a:r>
          </a:p>
          <a:p>
            <a:pPr lvl="2"/>
            <a:r>
              <a:rPr lang="en-AU" dirty="0" smtClean="0"/>
              <a:t>We may not get as many “no” comments from China NB while it operates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976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473</Words>
  <Application>Microsoft Office PowerPoint</Application>
  <PresentationFormat>On-screen Show (4:3)</PresentationFormat>
  <Paragraphs>89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Nov 2017 opening report for EC</vt:lpstr>
      <vt:lpstr>The IEEE 802 JTC1 SC has one slot at the November 2017 plenary meeting in Orlando</vt:lpstr>
      <vt:lpstr>The IEEE 802 JTC1 SC  will aim to continue to execute the PSDO process effectively</vt:lpstr>
      <vt:lpstr>The IEEE 802 JTC1 SC will discuss a variety of important issues</vt:lpstr>
      <vt:lpstr>SC6 have approved the formation of a Security ad hoc with implications for IEEE 802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2017-11-01T22:11:02Z</dcterms:modified>
</cp:coreProperties>
</file>