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87" r:id="rId3"/>
    <p:sldId id="1712" r:id="rId4"/>
    <p:sldId id="1713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84" d="100"/>
          <a:sy n="84" d="100"/>
        </p:scale>
        <p:origin x="1642" y="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baseline="0" dirty="0" smtClean="0">
                <a:latin typeface="Arial" pitchFamily="34" charset="0"/>
              </a:rPr>
              <a:t>ec</a:t>
            </a:r>
            <a:r>
              <a:rPr lang="en-US" sz="1600" b="1" dirty="0" smtClean="0">
                <a:latin typeface="Arial" pitchFamily="34" charset="0"/>
              </a:rPr>
              <a:t>-17-0173-00-00ec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</a:rPr>
              <a:t>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2017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30 October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one slot at the </a:t>
            </a:r>
            <a:r>
              <a:rPr lang="en-US" dirty="0" smtClean="0"/>
              <a:t>November </a:t>
            </a:r>
            <a:r>
              <a:rPr lang="en-US" dirty="0" smtClean="0"/>
              <a:t>2017 </a:t>
            </a:r>
            <a:r>
              <a:rPr lang="en-US" dirty="0" smtClean="0"/>
              <a:t>plenary </a:t>
            </a:r>
            <a:r>
              <a:rPr lang="en-US" dirty="0" smtClean="0"/>
              <a:t>meeting </a:t>
            </a:r>
            <a:r>
              <a:rPr lang="en-US" dirty="0" smtClean="0"/>
              <a:t>in Orlando</a:t>
            </a:r>
            <a:endParaRPr lang="en-US" dirty="0" smtClean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7 Nov 2017</a:t>
            </a:r>
            <a:r>
              <a:rPr lang="en-US" sz="1600" b="1" dirty="0" smtClean="0">
                <a:latin typeface="+mj-lt"/>
              </a:rPr>
              <a:t>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 smtClean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</a:t>
            </a:r>
            <a:r>
              <a:rPr lang="en-AU" dirty="0" smtClean="0"/>
              <a:t>interim </a:t>
            </a:r>
            <a:r>
              <a:rPr lang="en-AU" dirty="0"/>
              <a:t>meeting in </a:t>
            </a:r>
            <a:r>
              <a:rPr lang="en-AU" dirty="0" smtClean="0"/>
              <a:t>Sept </a:t>
            </a:r>
            <a:r>
              <a:rPr lang="en-AU" dirty="0"/>
              <a:t>2017 in </a:t>
            </a:r>
            <a:r>
              <a:rPr lang="en-AU" dirty="0" smtClean="0"/>
              <a:t>Hawaii</a:t>
            </a:r>
            <a:endParaRPr lang="en-AU" dirty="0"/>
          </a:p>
          <a:p>
            <a:pPr lvl="1"/>
            <a:r>
              <a:rPr lang="en-AU" dirty="0"/>
              <a:t>Review extended goals</a:t>
            </a:r>
          </a:p>
          <a:p>
            <a:pPr lvl="1"/>
            <a:r>
              <a:rPr lang="en-AU" dirty="0" smtClean="0"/>
              <a:t>Review </a:t>
            </a:r>
            <a:r>
              <a:rPr lang="en-AU" dirty="0"/>
              <a:t>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FDIS ballots</a:t>
            </a:r>
          </a:p>
          <a:p>
            <a:pPr lvl="1"/>
            <a:r>
              <a:rPr lang="en-AU" dirty="0"/>
              <a:t>Review SC6 </a:t>
            </a:r>
            <a:r>
              <a:rPr lang="en-AU" dirty="0" smtClean="0"/>
              <a:t>activities</a:t>
            </a:r>
          </a:p>
          <a:p>
            <a:pPr lvl="2"/>
            <a:r>
              <a:rPr lang="en-AU" dirty="0"/>
              <a:t>Results of </a:t>
            </a:r>
            <a:r>
              <a:rPr lang="en-AU" dirty="0" smtClean="0"/>
              <a:t>recent meeting </a:t>
            </a:r>
            <a:r>
              <a:rPr lang="en-AU" dirty="0"/>
              <a:t>in Korea</a:t>
            </a:r>
          </a:p>
          <a:p>
            <a:pPr lvl="1"/>
            <a:r>
              <a:rPr lang="en-AU" dirty="0" smtClean="0"/>
              <a:t>Consider </a:t>
            </a:r>
            <a:r>
              <a:rPr lang="en-AU" dirty="0"/>
              <a:t>any </a:t>
            </a:r>
            <a:r>
              <a:rPr lang="en-AU" dirty="0" smtClean="0"/>
              <a:t>motions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IEEE 802 JTC1 SC </a:t>
            </a:r>
            <a:r>
              <a:rPr lang="en-AU" dirty="0" smtClean="0"/>
              <a:t> will </a:t>
            </a:r>
            <a:r>
              <a:rPr lang="en-AU" dirty="0" smtClean="0"/>
              <a:t>aim to continue </a:t>
            </a:r>
            <a:r>
              <a:rPr lang="en-AU" dirty="0" smtClean="0"/>
              <a:t>to execute the PSDO process effectively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802 has pushed </a:t>
            </a:r>
            <a:r>
              <a:rPr lang="en-AU" dirty="0" smtClean="0"/>
              <a:t>26 </a:t>
            </a:r>
            <a:r>
              <a:rPr lang="en-AU" dirty="0" smtClean="0"/>
              <a:t>standards completely through the PSDO ratification </a:t>
            </a:r>
            <a:r>
              <a:rPr lang="en-AU" dirty="0" smtClean="0"/>
              <a:t>process</a:t>
            </a:r>
          </a:p>
          <a:p>
            <a:pPr lvl="2"/>
            <a:r>
              <a:rPr lang="en-AU" dirty="0" smtClean="0"/>
              <a:t>Up 3 from July 2017</a:t>
            </a:r>
          </a:p>
          <a:p>
            <a:pPr lvl="2"/>
            <a:r>
              <a:rPr lang="en-AU" dirty="0"/>
              <a:t>6</a:t>
            </a:r>
            <a:r>
              <a:rPr lang="en-AU" dirty="0" smtClean="0"/>
              <a:t> more are just awaiting publication as ISO/IEC/IEEE standards</a:t>
            </a:r>
            <a:endParaRPr lang="en-AU" dirty="0" smtClean="0"/>
          </a:p>
          <a:p>
            <a:pPr lvl="1"/>
            <a:r>
              <a:rPr lang="en-AU" dirty="0" smtClean="0"/>
              <a:t>IEEE 802 have </a:t>
            </a:r>
            <a:r>
              <a:rPr lang="en-AU" dirty="0" smtClean="0"/>
              <a:t>47 </a:t>
            </a:r>
            <a:r>
              <a:rPr lang="en-AU" dirty="0" smtClean="0"/>
              <a:t>standards in the pipeline</a:t>
            </a:r>
          </a:p>
          <a:p>
            <a:pPr lvl="2"/>
            <a:r>
              <a:rPr lang="en-AU" dirty="0" smtClean="0"/>
              <a:t>802.1: </a:t>
            </a:r>
            <a:r>
              <a:rPr lang="en-AU" dirty="0" smtClean="0"/>
              <a:t>16 </a:t>
            </a:r>
            <a:r>
              <a:rPr lang="en-AU" dirty="0" smtClean="0"/>
              <a:t>standards</a:t>
            </a:r>
          </a:p>
          <a:p>
            <a:pPr lvl="2"/>
            <a:r>
              <a:rPr lang="en-AU" dirty="0" smtClean="0"/>
              <a:t>802.3: 13 standards</a:t>
            </a:r>
          </a:p>
          <a:p>
            <a:pPr lvl="2"/>
            <a:r>
              <a:rPr lang="en-AU" dirty="0" smtClean="0"/>
              <a:t>802.11: 10 standards</a:t>
            </a:r>
          </a:p>
          <a:p>
            <a:pPr lvl="2"/>
            <a:r>
              <a:rPr lang="en-AU" dirty="0" smtClean="0"/>
              <a:t>802.15: 3</a:t>
            </a:r>
            <a:r>
              <a:rPr lang="en-AU" dirty="0"/>
              <a:t> </a:t>
            </a:r>
            <a:r>
              <a:rPr lang="en-AU" dirty="0" smtClean="0"/>
              <a:t>standards</a:t>
            </a:r>
          </a:p>
          <a:p>
            <a:pPr lvl="2"/>
            <a:r>
              <a:rPr lang="en-AU" dirty="0" smtClean="0"/>
              <a:t>802.21: </a:t>
            </a:r>
            <a:r>
              <a:rPr lang="en-AU" dirty="0" smtClean="0"/>
              <a:t>3 </a:t>
            </a:r>
            <a:r>
              <a:rPr lang="en-AU" dirty="0" smtClean="0"/>
              <a:t>standards</a:t>
            </a:r>
          </a:p>
          <a:p>
            <a:pPr lvl="2"/>
            <a:r>
              <a:rPr lang="en-AU" dirty="0" smtClean="0"/>
              <a:t>802.22: 2 </a:t>
            </a:r>
            <a:r>
              <a:rPr lang="en-AU" dirty="0"/>
              <a:t>standards</a:t>
            </a:r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65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discuss a variety of important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SC will discuss:</a:t>
            </a:r>
          </a:p>
          <a:p>
            <a:pPr lvl="1"/>
            <a:r>
              <a:rPr lang="en-AU" dirty="0"/>
              <a:t>The recent trend for China NB NOT to note “no” </a:t>
            </a:r>
            <a:r>
              <a:rPr lang="en-AU" dirty="0" smtClean="0"/>
              <a:t>during ballots</a:t>
            </a:r>
          </a:p>
          <a:p>
            <a:pPr lvl="2"/>
            <a:r>
              <a:rPr lang="en-AU" dirty="0" smtClean="0"/>
              <a:t>Two FDIS ballots on 802.1 amendments</a:t>
            </a:r>
          </a:p>
          <a:p>
            <a:pPr lvl="2"/>
            <a:r>
              <a:rPr lang="en-AU" dirty="0" smtClean="0"/>
              <a:t>Four </a:t>
            </a:r>
            <a:r>
              <a:rPr lang="en-AU" dirty="0"/>
              <a:t>FDIS ballots on </a:t>
            </a:r>
            <a:r>
              <a:rPr lang="en-AU" dirty="0" smtClean="0"/>
              <a:t>802.3 amendments</a:t>
            </a:r>
            <a:endParaRPr lang="en-AU" dirty="0"/>
          </a:p>
          <a:p>
            <a:pPr lvl="1"/>
            <a:r>
              <a:rPr lang="en-AU" dirty="0" smtClean="0"/>
              <a:t>Responses </a:t>
            </a:r>
            <a:r>
              <a:rPr lang="en-AU" dirty="0" smtClean="0"/>
              <a:t>for ballots on:</a:t>
            </a:r>
          </a:p>
          <a:p>
            <a:pPr lvl="2"/>
            <a:r>
              <a:rPr lang="en-AU" dirty="0" smtClean="0"/>
              <a:t>802.1AEcg</a:t>
            </a:r>
            <a:endParaRPr lang="en-AU" dirty="0" smtClean="0"/>
          </a:p>
          <a:p>
            <a:pPr lvl="2"/>
            <a:r>
              <a:rPr lang="en-AU" dirty="0" smtClean="0"/>
              <a:t>802.3bw</a:t>
            </a:r>
            <a:endParaRPr lang="en-AU" dirty="0" smtClean="0"/>
          </a:p>
          <a:p>
            <a:pPr lvl="2"/>
            <a:r>
              <a:rPr lang="en-AU" dirty="0" smtClean="0"/>
              <a:t>802.15.6</a:t>
            </a:r>
          </a:p>
          <a:p>
            <a:pPr lvl="2"/>
            <a:r>
              <a:rPr lang="en-AU" dirty="0" smtClean="0"/>
              <a:t>802.22b</a:t>
            </a:r>
            <a:endParaRPr lang="en-AU" dirty="0" smtClean="0"/>
          </a:p>
          <a:p>
            <a:pPr lvl="1"/>
            <a:r>
              <a:rPr lang="en-AU" dirty="0" smtClean="0"/>
              <a:t>Discuss the status of </a:t>
            </a:r>
            <a:r>
              <a:rPr lang="en-AU" dirty="0"/>
              <a:t>ISO/IEC standards based on IEEE </a:t>
            </a:r>
            <a:r>
              <a:rPr lang="en-AU" dirty="0" smtClean="0"/>
              <a:t>802.5, and recommend they be withdrawn</a:t>
            </a:r>
            <a:endParaRPr lang="en-AU" dirty="0" smtClean="0"/>
          </a:p>
          <a:p>
            <a:pPr lvl="1"/>
            <a:r>
              <a:rPr lang="en-AU" dirty="0" smtClean="0"/>
              <a:t>The status of </a:t>
            </a:r>
            <a:r>
              <a:rPr lang="en-AU" dirty="0" smtClean="0"/>
              <a:t>security related discussions in SC6</a:t>
            </a:r>
          </a:p>
          <a:p>
            <a:pPr lvl="2"/>
            <a:r>
              <a:rPr lang="en-AU" dirty="0" smtClean="0"/>
              <a:t>Particularly the status of the proposed Security </a:t>
            </a:r>
            <a:r>
              <a:rPr lang="en-AU" dirty="0" smtClean="0"/>
              <a:t>Ad Hoc in </a:t>
            </a:r>
            <a:r>
              <a:rPr lang="en-AU" dirty="0" smtClean="0"/>
              <a:t>SC6/WG1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275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332</Words>
  <Application>Microsoft Office PowerPoint</Application>
  <PresentationFormat>On-screen Show (4:3)</PresentationFormat>
  <Paragraphs>74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IEEE 802 JTC1 Standing Committee Nov 2017 opening report for EC</vt:lpstr>
      <vt:lpstr>The IEEE 802 JTC1 SC has one slot at the November 2017 plenary meeting in Orlando</vt:lpstr>
      <vt:lpstr>The IEEE 802 JTC1 SC  will aim to continue to execute the PSDO process effectively</vt:lpstr>
      <vt:lpstr>The IEEE 802 JTC1 SC will discuss a variety of important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2017-10-30T02:38:33Z</dcterms:modified>
</cp:coreProperties>
</file>