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76" r:id="rId4"/>
    <p:sldId id="273" r:id="rId5"/>
    <p:sldId id="274" r:id="rId6"/>
    <p:sldId id="275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88" d="100"/>
          <a:sy n="88" d="100"/>
        </p:scale>
        <p:origin x="1686" y="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17113641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757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4" y="6475413"/>
            <a:ext cx="70167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ec</a:t>
            </a:r>
            <a:r>
              <a:rPr lang="en-US" sz="1600" b="1" dirty="0" smtClean="0">
                <a:latin typeface="Arial" pitchFamily="34" charset="0"/>
              </a:rPr>
              <a:t>-17-0105-01-00ec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52738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 smtClean="0">
                <a:latin typeface="Arial" pitchFamily="34" charset="0"/>
              </a:rPr>
              <a:t>Agenda</a:t>
            </a:r>
            <a:endParaRPr lang="en-US" sz="1200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2017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transition.fcc.gov/Daily_Releases/Daily_Business/2017/db0713/DOC-345789A1.pdf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7/18-17-0094-00-0000-singapore-5g-consultation.pdf" TargetMode="External"/><Relationship Id="rId2" Type="http://schemas.openxmlformats.org/officeDocument/2006/relationships/hyperlink" Target="https://mentor.ieee.org/802.18/dcn/17/18-17-0097-02-0000-60ghz-considerations-in-europe.pptx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mentor.ieee.org/802.18/dcn/17/18-17-0092-00-0000-acma-future-use-of-the-3-6-ghz-band.docx" TargetMode="External"/><Relationship Id="rId4" Type="http://schemas.openxmlformats.org/officeDocument/2006/relationships/hyperlink" Target="https://mentor.ieee.org/802.18/dcn/17/18-17-0082-00-0000-canada-ised-5g-consultation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HPE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RR-TAG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Closing </a:t>
            </a: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Report</a:t>
            </a:r>
            <a:b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2800" dirty="0" smtClean="0">
                <a:solidFill>
                  <a:schemeClr val="accent2">
                    <a:lumMod val="75000"/>
                  </a:schemeClr>
                </a:solidFill>
              </a:rPr>
              <a:t>July 2017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14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July 2017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383489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Rich Kennedy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HP Enterprise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+1 737-202-7014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rich.kennedy@hpe.com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dirty="0"/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85800" y="2057400"/>
            <a:ext cx="7772400" cy="42672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Approve Daejeon </a:t>
            </a:r>
            <a:r>
              <a:rPr lang="en-US" altLang="en-US" sz="2000" dirty="0"/>
              <a:t>minutes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Discussion items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/>
              <a:t>Regulatory work in progress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/>
              <a:t>Status of completed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Actions </a:t>
            </a:r>
            <a:r>
              <a:rPr lang="en-US" altLang="en-US" sz="2000" dirty="0" smtClean="0"/>
              <a:t>required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en-US" sz="1800" dirty="0" smtClean="0"/>
              <a:t>TBD</a:t>
            </a: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AOB </a:t>
            </a:r>
            <a:r>
              <a:rPr lang="en-US" altLang="en-US" sz="2000" dirty="0"/>
              <a:t>and Adjourn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191000" y="6475413"/>
            <a:ext cx="682625" cy="363537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Rich Kennedy, HP Enterprise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6504801"/>
            <a:ext cx="838200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Agenda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0126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NEWS Item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FCC released a draft of the mid-band spectrum </a:t>
            </a:r>
            <a:r>
              <a:rPr lang="en-US" smtClean="0"/>
              <a:t>NOI late yesterday</a:t>
            </a:r>
            <a:endParaRPr lang="en-US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u="sng" dirty="0">
                <a:hlinkClick r:id="rId2"/>
              </a:rPr>
              <a:t>http://</a:t>
            </a:r>
            <a:r>
              <a:rPr lang="en-US" u="sng" dirty="0" smtClean="0">
                <a:hlinkClick r:id="rId2"/>
              </a:rPr>
              <a:t>transition.fcc.gov/Daily_Releases/Daily_Business/2017/db0713/DOC-345789A1.pdf</a:t>
            </a:r>
            <a:endParaRPr lang="en-US" u="sng" dirty="0" smtClean="0"/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Includes 3.7 to 4.2 GHz and 6 GHz bands (5.925 to 6.425 and 6.425 to 7.125 GHz)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Comments on the content may be reviewed and edits may be suggested for the next two weeks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Official approval and release date for the NOI is August 3</a:t>
            </a:r>
            <a:r>
              <a:rPr lang="en-US" baseline="30000" dirty="0" smtClean="0"/>
              <a:t>rd</a:t>
            </a:r>
            <a:r>
              <a:rPr lang="en-US" dirty="0" smtClean="0"/>
              <a:t>.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46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600" dirty="0" smtClean="0"/>
              <a:t>Discussion Items</a:t>
            </a:r>
          </a:p>
        </p:txBody>
      </p:sp>
      <p:sp>
        <p:nvSpPr>
          <p:cNvPr id="18435" name="Subtitle 7"/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2656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Americas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Commissioners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New NTIA head nominated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Canada consultation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EMEA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RED transition issue resolved (at the eleventh hour)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6 GHz Band opening study in process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APAC updates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Singapore consultation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 smtClean="0"/>
              <a:t>India (TRAI) consultations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sz="1600" dirty="0"/>
              <a:t>Australia consultation (with 5600-5650 MHz item</a:t>
            </a:r>
            <a:r>
              <a:rPr lang="en-US" altLang="en-US" sz="160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Considerations </a:t>
            </a:r>
            <a:r>
              <a:rPr lang="en-US" sz="2000" dirty="0"/>
              <a:t>on 60 GHz ITS </a:t>
            </a:r>
            <a:r>
              <a:rPr lang="en-US" sz="2000" dirty="0" smtClean="0"/>
              <a:t>systems (Thursday AM1)</a:t>
            </a:r>
            <a:endParaRPr lang="en-US" altLang="en-US" sz="20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4294967295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20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799"/>
            <a:ext cx="7772400" cy="4646613"/>
          </a:xfrm>
        </p:spPr>
        <p:txBody>
          <a:bodyPr/>
          <a:lstStyle/>
          <a:p>
            <a:r>
              <a:rPr lang="en-US" dirty="0" smtClean="0"/>
              <a:t>Planned response to ISED 5 GHz consultation</a:t>
            </a:r>
          </a:p>
          <a:p>
            <a:pPr lvl="1"/>
            <a:r>
              <a:rPr lang="en-US" dirty="0" smtClean="0"/>
              <a:t>To be approved on the July 20</a:t>
            </a:r>
            <a:r>
              <a:rPr lang="en-US" baseline="30000" dirty="0" smtClean="0"/>
              <a:t>th</a:t>
            </a:r>
            <a:r>
              <a:rPr lang="en-US" dirty="0" smtClean="0"/>
              <a:t> teleconference</a:t>
            </a:r>
          </a:p>
          <a:p>
            <a:r>
              <a:rPr lang="en-US" dirty="0" smtClean="0"/>
              <a:t>Planned response to ACMA 3.6 GHz consultation</a:t>
            </a:r>
          </a:p>
          <a:p>
            <a:pPr lvl="1"/>
            <a:r>
              <a:rPr lang="en-US" dirty="0" smtClean="0"/>
              <a:t>Includes section on 5.6 GHz band</a:t>
            </a:r>
          </a:p>
          <a:p>
            <a:pPr lvl="1"/>
            <a:r>
              <a:rPr lang="en-US" dirty="0" smtClean="0"/>
              <a:t>To be approved on the July 27</a:t>
            </a:r>
            <a:r>
              <a:rPr lang="en-US" baseline="30000" dirty="0" smtClean="0"/>
              <a:t>th</a:t>
            </a:r>
            <a:r>
              <a:rPr lang="en-US" dirty="0" smtClean="0"/>
              <a:t> teleconference</a:t>
            </a:r>
          </a:p>
          <a:p>
            <a:r>
              <a:rPr lang="en-US" dirty="0" smtClean="0"/>
              <a:t>Discussed working with ETSI BRAN for 60 GHz </a:t>
            </a:r>
            <a:r>
              <a:rPr lang="en-US" dirty="0" err="1" smtClean="0"/>
              <a:t>SRdoc</a:t>
            </a:r>
            <a:endParaRPr lang="en-US" dirty="0" smtClean="0"/>
          </a:p>
          <a:p>
            <a:pPr lvl="1"/>
            <a:r>
              <a:rPr lang="en-US" dirty="0" smtClean="0"/>
              <a:t>Coordinate ITS and expansion of 60 GHz band in one Work Item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96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Links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600199"/>
            <a:ext cx="7772400" cy="4875213"/>
          </a:xfrm>
        </p:spPr>
        <p:txBody>
          <a:bodyPr/>
          <a:lstStyle/>
          <a:p>
            <a:r>
              <a:rPr lang="en-US" dirty="0" smtClean="0"/>
              <a:t>60 GHz considerations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mentor.ieee.org/802.18/dcn/17/18-17-0097-02-0000-60ghz-considerations-in-europe.pptx</a:t>
            </a:r>
            <a:r>
              <a:rPr lang="en-US" dirty="0" smtClean="0"/>
              <a:t> </a:t>
            </a:r>
          </a:p>
          <a:p>
            <a:r>
              <a:rPr lang="en-US" dirty="0" smtClean="0"/>
              <a:t>IMDA 5 GHz consultation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mentor.ieee.org/802.18/dcn/17/18-17-0094-00-0000-singapore-5g-consultation.pdf</a:t>
            </a:r>
            <a:r>
              <a:rPr lang="en-US" dirty="0" smtClean="0"/>
              <a:t> </a:t>
            </a:r>
          </a:p>
          <a:p>
            <a:r>
              <a:rPr lang="en-US" dirty="0" smtClean="0"/>
              <a:t>ISED 5 GHz consultation</a:t>
            </a:r>
          </a:p>
          <a:p>
            <a:pPr lvl="1"/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mentor.ieee.org/802.18/dcn/17/18-17-0082-00-0000-canada-ised-5g-consultation.pdf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ACMA 3.6 GHz consultation</a:t>
            </a:r>
          </a:p>
          <a:p>
            <a:pPr lvl="1"/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mentor.ieee.org/802.18/dcn/17/18-17-0092-00-0000-acma-future-use-of-the-3-6-ghz-band.docx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1536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325</Words>
  <Application>Microsoft Office PowerPoint</Application>
  <PresentationFormat>On-screen Show (4:3)</PresentationFormat>
  <Paragraphs>79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802-11-Submission</vt:lpstr>
      <vt:lpstr>RR-TAG Closing Report July 2017</vt:lpstr>
      <vt:lpstr>Agenda</vt:lpstr>
      <vt:lpstr>NEWS Item</vt:lpstr>
      <vt:lpstr>Discussion Items</vt:lpstr>
      <vt:lpstr>Actions</vt:lpstr>
      <vt:lpstr>Document Links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2017-07-14T05:40:03Z</dcterms:modified>
</cp:coreProperties>
</file>