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-17-0105-00-00ec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Opening Report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July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834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</a:t>
            </a:r>
            <a:r>
              <a:rPr lang="en-US" altLang="en-US" sz="2000" dirty="0" smtClean="0"/>
              <a:t>Daejeon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</a:t>
            </a:r>
            <a:r>
              <a:rPr lang="en-US" altLang="en-US" sz="2000" dirty="0" smtClean="0"/>
              <a:t>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Commissioners nominated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NTIA head nominated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Canada consultation (with 5600-5650 MHz item)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RED transition issue resolved (at the eleventh hour)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Singapore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India (TRAI)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Australia consultation (with 5600-5650 MHz item</a:t>
            </a:r>
            <a:r>
              <a:rPr lang="en-US" altLang="en-US" sz="1400" dirty="0" smtClean="0"/>
              <a:t>)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160</Words>
  <Application>Microsoft Office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RR-TAG Opening Report July 2017</vt:lpstr>
      <vt:lpstr>Agenda</vt:lpstr>
      <vt:lpstr>Discussion Items</vt:lpstr>
      <vt:lpstr>Actions Required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2017-07-03T15:23:05Z</dcterms:modified>
</cp:coreProperties>
</file>