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87" r:id="rId3"/>
    <p:sldId id="1712" r:id="rId4"/>
    <p:sldId id="171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8" d="100"/>
          <a:sy n="88" d="100"/>
        </p:scale>
        <p:origin x="-1680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529364" y="363379"/>
            <a:ext cx="391613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ec</a:t>
            </a:r>
            <a:r>
              <a:rPr lang="en-US" sz="1600" b="1" dirty="0" smtClean="0">
                <a:latin typeface="Arial" pitchFamily="34" charset="0"/>
              </a:rPr>
              <a:t>-17-0096-00-00ec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2017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27 June 2017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</a:t>
            </a:r>
            <a:r>
              <a:rPr lang="en-US" dirty="0" smtClean="0"/>
              <a:t>one slot </a:t>
            </a:r>
            <a:r>
              <a:rPr lang="en-US" dirty="0" smtClean="0"/>
              <a:t>at the </a:t>
            </a:r>
            <a:r>
              <a:rPr lang="en-US" dirty="0" smtClean="0"/>
              <a:t>July 2017 </a:t>
            </a:r>
            <a:r>
              <a:rPr lang="en-US" dirty="0" smtClean="0"/>
              <a:t>Plenary meeting in </a:t>
            </a:r>
            <a:r>
              <a:rPr lang="en-US" dirty="0" smtClean="0"/>
              <a:t>Berlin</a:t>
            </a:r>
            <a:endParaRPr lang="en-US" dirty="0" smtClean="0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11 Jul 2017</a:t>
            </a:r>
            <a:r>
              <a:rPr lang="en-US" sz="1600" b="1" dirty="0" smtClean="0">
                <a:latin typeface="+mj-lt"/>
              </a:rPr>
              <a:t>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plenary meeting in May 2017 in Daejeon</a:t>
            </a:r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1"/>
            <a:r>
              <a:rPr lang="en-AU" dirty="0"/>
              <a:t>Consider any </a:t>
            </a:r>
            <a:r>
              <a:rPr lang="en-AU" dirty="0" smtClean="0"/>
              <a:t>motions</a:t>
            </a:r>
            <a:endParaRPr lang="en-AU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685800" y="43434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spcBef>
                <a:spcPts val="800"/>
              </a:spcBef>
              <a:defRPr/>
            </a:pP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Reminder: 802 EC Secretary needs to notify SC about new 802 projects – we forgot in March!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JTC1 SC </a:t>
            </a:r>
            <a:r>
              <a:rPr lang="en-AU" dirty="0" smtClean="0"/>
              <a:t> will continue </a:t>
            </a:r>
            <a:r>
              <a:rPr lang="en-AU" smtClean="0"/>
              <a:t>to execute the </a:t>
            </a:r>
            <a:r>
              <a:rPr lang="en-AU" dirty="0" smtClean="0"/>
              <a:t>PSDO process effectively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has pushed </a:t>
            </a:r>
            <a:r>
              <a:rPr lang="en-AU" dirty="0" smtClean="0"/>
              <a:t>23 standards </a:t>
            </a:r>
            <a:r>
              <a:rPr lang="en-AU" dirty="0" smtClean="0"/>
              <a:t>completely through the PSDO ratification process</a:t>
            </a:r>
          </a:p>
          <a:p>
            <a:pPr lvl="1"/>
            <a:r>
              <a:rPr lang="en-AU" dirty="0" smtClean="0"/>
              <a:t>IEEE 802 have </a:t>
            </a:r>
            <a:r>
              <a:rPr lang="en-AU" dirty="0" smtClean="0"/>
              <a:t>45 standards in </a:t>
            </a:r>
            <a:r>
              <a:rPr lang="en-AU" dirty="0" smtClean="0"/>
              <a:t>the pipeline</a:t>
            </a:r>
          </a:p>
          <a:p>
            <a:pPr lvl="2"/>
            <a:r>
              <a:rPr lang="en-AU" dirty="0" smtClean="0"/>
              <a:t>802.1: </a:t>
            </a:r>
            <a:r>
              <a:rPr lang="en-AU" dirty="0" smtClean="0"/>
              <a:t>15 standards</a:t>
            </a:r>
            <a:endParaRPr lang="en-AU" dirty="0" smtClean="0"/>
          </a:p>
          <a:p>
            <a:pPr lvl="2"/>
            <a:r>
              <a:rPr lang="en-AU" dirty="0" smtClean="0"/>
              <a:t>802.3: </a:t>
            </a:r>
            <a:r>
              <a:rPr lang="en-AU" dirty="0" smtClean="0"/>
              <a:t>13 standards</a:t>
            </a:r>
            <a:endParaRPr lang="en-AU" dirty="0" smtClean="0"/>
          </a:p>
          <a:p>
            <a:pPr lvl="2"/>
            <a:r>
              <a:rPr lang="en-AU" dirty="0" smtClean="0"/>
              <a:t>802.11: 10 standards</a:t>
            </a:r>
          </a:p>
          <a:p>
            <a:pPr lvl="2"/>
            <a:r>
              <a:rPr lang="en-AU" dirty="0" smtClean="0"/>
              <a:t>802.15: 3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802.21: 2</a:t>
            </a:r>
            <a:r>
              <a:rPr lang="en-AU" dirty="0"/>
              <a:t> </a:t>
            </a:r>
            <a:r>
              <a:rPr lang="en-AU" dirty="0" smtClean="0"/>
              <a:t>standards</a:t>
            </a:r>
          </a:p>
          <a:p>
            <a:pPr lvl="2"/>
            <a:r>
              <a:rPr lang="en-AU" dirty="0" smtClean="0"/>
              <a:t>802.22: 2 </a:t>
            </a:r>
            <a:r>
              <a:rPr lang="en-AU" dirty="0"/>
              <a:t>standards</a:t>
            </a:r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6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802.1Qbv</a:t>
            </a:r>
          </a:p>
          <a:p>
            <a:pPr lvl="2"/>
            <a:r>
              <a:rPr lang="en-AU" dirty="0" smtClean="0"/>
              <a:t>802.1AB</a:t>
            </a:r>
            <a:endParaRPr lang="en-AU" dirty="0" smtClean="0"/>
          </a:p>
          <a:p>
            <a:pPr lvl="2"/>
            <a:r>
              <a:rPr lang="en-AU" dirty="0" smtClean="0"/>
              <a:t>802.1Qca</a:t>
            </a:r>
          </a:p>
          <a:p>
            <a:pPr lvl="2"/>
            <a:r>
              <a:rPr lang="en-AU" dirty="0" smtClean="0"/>
              <a:t>802.1AC</a:t>
            </a:r>
          </a:p>
          <a:p>
            <a:pPr lvl="2"/>
            <a:r>
              <a:rPr lang="en-AU" dirty="0" smtClean="0"/>
              <a:t>802.1Q-Cor1</a:t>
            </a:r>
            <a:endParaRPr lang="en-AU" dirty="0" smtClean="0"/>
          </a:p>
          <a:p>
            <a:pPr lvl="1"/>
            <a:r>
              <a:rPr lang="en-AU" dirty="0" smtClean="0"/>
              <a:t>The </a:t>
            </a:r>
            <a:r>
              <a:rPr lang="en-AU" dirty="0" smtClean="0"/>
              <a:t>ramp up of security related discussions in SC6</a:t>
            </a:r>
          </a:p>
          <a:p>
            <a:pPr lvl="2"/>
            <a:r>
              <a:rPr lang="en-AU" dirty="0" smtClean="0"/>
              <a:t>The proposal for a Security Ad Hoc in SC6/WG1 </a:t>
            </a:r>
            <a:r>
              <a:rPr lang="en-AU" dirty="0" smtClean="0"/>
              <a:t>passed – but four NBs voting “no”: US, UK, Canada, Netherlands</a:t>
            </a:r>
          </a:p>
          <a:p>
            <a:pPr lvl="2"/>
            <a:r>
              <a:rPr lang="en-AU" dirty="0" smtClean="0"/>
              <a:t>It is understood that a CRM will need to be held but it has not yet been scheduled – WG1 chair has resigned and SDC6 secretary is leaving soon too</a:t>
            </a:r>
          </a:p>
          <a:p>
            <a:pPr lvl="2"/>
            <a:r>
              <a:rPr lang="en-AU" dirty="0" smtClean="0"/>
              <a:t>The China NB sent a document protesting about the IEEE 802 LS, including that it violated the JTC1 Directives – it clearly did not!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368</Words>
  <Application>Microsoft Office PowerPoint</Application>
  <PresentationFormat>On-screen Show (4:3)</PresentationFormat>
  <Paragraphs>72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802-11-Submission</vt:lpstr>
      <vt:lpstr>IEEE 802 JTC1 Standing Committee July 2017 opening report for EC</vt:lpstr>
      <vt:lpstr>The IEEE 802 JTC1 SC has one slot at the July 2017 Plenary meeting in Berlin</vt:lpstr>
      <vt:lpstr>The IEEE 802 JTC1 SC  will continue to execute the PSDO process effectively</vt:lpstr>
      <vt:lpstr>The IEEE 802 JTC1 SC will discuss a variety of important issues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2017-06-27T05:38:58Z</dcterms:modified>
</cp:coreProperties>
</file>