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652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49" d="100"/>
          <a:sy n="49" d="100"/>
        </p:scale>
        <p:origin x="2668" y="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17F427-378C-449C-AFAA-4064BF3241EE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6B2F54-B71E-44D2-87FC-453439E4D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6883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222C32-D3E9-47A5-A1D9-A79784632B5F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CB0D4D-BC50-463E-9F4D-4E0B91537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606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7365B5-2405-433A-924D-9C152C4EF416}" type="datetime1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5E52A-D594-45EA-9B0B-8003461D9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837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FADB137-929F-4E2A-A0EF-DFA262A37FAF}" type="datetime1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5E52A-D594-45EA-9B0B-8003461D9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41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2A3DBD5-318E-4B61-BEB8-4C1DAF723C7E}" type="datetime1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5E52A-D594-45EA-9B0B-8003461D9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788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2FAFBDB-E948-4FD5-83F0-BBDA236B09F6}" type="datetime1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5E52A-D594-45EA-9B0B-8003461D9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650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2B4214-4181-4359-884D-119F543148C2}" type="datetime1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5E52A-D594-45EA-9B0B-8003461D9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514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2E7D71-C486-4A28-BAFA-EFBEEE121C4D}" type="datetime1">
              <a:rPr lang="en-US" smtClean="0"/>
              <a:t>11/7/2016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5E52A-D594-45EA-9B0B-8003461D9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522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7B0562-D607-4DDD-ACA9-78B0A5F2673B}" type="datetime1">
              <a:rPr lang="en-US" smtClean="0"/>
              <a:t>11/7/2016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5E52A-D594-45EA-9B0B-8003461D9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679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4B9896-3607-434E-B01C-023916ED8213}" type="datetime1">
              <a:rPr lang="en-US" smtClean="0"/>
              <a:t>11/7/2016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5E52A-D594-45EA-9B0B-8003461D9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704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BFB7160-4079-49EF-A0D8-208021F7BBD5}" type="datetime1">
              <a:rPr lang="en-US" smtClean="0"/>
              <a:t>11/7/2016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5E52A-D594-45EA-9B0B-8003461D9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994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42214A-0E8A-4BFE-9D6E-3E17F5E37F1A}" type="datetime1">
              <a:rPr lang="en-US" smtClean="0"/>
              <a:t>11/7/2016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5E52A-D594-45EA-9B0B-8003461D9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978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FA5BBC-27C2-4778-8381-383E6764A497}" type="datetime1">
              <a:rPr lang="en-US" smtClean="0"/>
              <a:t>11/7/2016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5E52A-D594-45EA-9B0B-8003461D9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577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5E52A-D594-45EA-9B0B-8003461D9C1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828718" y="6352143"/>
            <a:ext cx="15456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800" dirty="0">
                <a:solidFill>
                  <a:schemeClr val="tx1"/>
                </a:solidFill>
              </a:rPr>
              <a:t>ec-16-0183-00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5460844" y="6352143"/>
            <a:ext cx="13073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800" dirty="0">
                <a:solidFill>
                  <a:schemeClr val="tx1"/>
                </a:solidFill>
              </a:rPr>
              <a:t>Nov 7,</a:t>
            </a:r>
            <a:r>
              <a:rPr lang="en-US" altLang="en-US" sz="1800" baseline="0" dirty="0">
                <a:solidFill>
                  <a:schemeClr val="tx1"/>
                </a:solidFill>
              </a:rPr>
              <a:t> 2016</a:t>
            </a:r>
            <a:endParaRPr lang="en-US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837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Consent Agenda Request</a:t>
            </a:r>
            <a:br>
              <a:rPr lang="en-US" dirty="0"/>
            </a:br>
            <a:r>
              <a:rPr lang="en-US" dirty="0"/>
              <a:t>Procedure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55690"/>
            <a:ext cx="9144000" cy="90211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John D’Ambrosia, </a:t>
            </a:r>
            <a:r>
              <a:rPr lang="en-US" dirty="0" err="1"/>
              <a:t>Futurewei</a:t>
            </a:r>
            <a:r>
              <a:rPr lang="en-US" dirty="0"/>
              <a:t>, Subsidiary of Huawei</a:t>
            </a:r>
          </a:p>
          <a:p>
            <a:r>
              <a:rPr lang="en-US" dirty="0"/>
              <a:t>Nov 7, 2016</a:t>
            </a:r>
          </a:p>
          <a:p>
            <a:r>
              <a:rPr lang="en-US" dirty="0"/>
              <a:t>IEEE 802 Nov 2016 Plenary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5E52A-D594-45EA-9B0B-8003461D9C1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875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357"/>
            <a:ext cx="10515600" cy="1325563"/>
          </a:xfrm>
        </p:spPr>
        <p:txBody>
          <a:bodyPr/>
          <a:lstStyle/>
          <a:p>
            <a:r>
              <a:rPr lang="en-US" dirty="0"/>
              <a:t>Procedure – To Request Items to be added to Friday IEEE 802 EC Consent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448656"/>
            <a:ext cx="11131193" cy="5054885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Email request by Wednesday 1pm</a:t>
            </a:r>
          </a:p>
          <a:p>
            <a:pPr lvl="1"/>
            <a:r>
              <a:rPr lang="en-US" dirty="0"/>
              <a:t>Send to </a:t>
            </a:r>
          </a:p>
          <a:p>
            <a:pPr lvl="2"/>
            <a:r>
              <a:rPr lang="en-US" dirty="0"/>
              <a:t>IEEE 802 Recording Secretary (D’Ambrosia)</a:t>
            </a:r>
          </a:p>
          <a:p>
            <a:pPr lvl="2"/>
            <a:r>
              <a:rPr lang="en-US" dirty="0"/>
              <a:t>IEEE 802 EC Reflector</a:t>
            </a:r>
          </a:p>
          <a:p>
            <a:pPr lvl="1"/>
            <a:r>
              <a:rPr lang="en-US" dirty="0"/>
              <a:t>Subject field – “+++ EC Consent Agenda – Topic +++”</a:t>
            </a:r>
          </a:p>
          <a:p>
            <a:pPr lvl="1"/>
            <a:r>
              <a:rPr lang="en-US" dirty="0"/>
              <a:t>Motion text must be provided.  If available, use text from motion template file.</a:t>
            </a:r>
          </a:p>
          <a:p>
            <a:r>
              <a:rPr lang="en-US" dirty="0"/>
              <a:t>Any supporting documentation (entered as a Mentor document) to be considered must be sent by Thursday 1pm </a:t>
            </a:r>
          </a:p>
          <a:p>
            <a:pPr lvl="1"/>
            <a:r>
              <a:rPr lang="en-US" dirty="0"/>
              <a:t>Send URL to </a:t>
            </a:r>
          </a:p>
          <a:p>
            <a:pPr lvl="2"/>
            <a:r>
              <a:rPr lang="en-US" dirty="0"/>
              <a:t>IEEE 802 Recording Secretary (D’Ambrosia)</a:t>
            </a:r>
          </a:p>
          <a:p>
            <a:pPr lvl="2"/>
            <a:r>
              <a:rPr lang="en-US" dirty="0"/>
              <a:t>IEEE 802 EC Reflector</a:t>
            </a:r>
          </a:p>
          <a:p>
            <a:pPr lvl="1"/>
            <a:r>
              <a:rPr lang="en-US" dirty="0"/>
              <a:t>Recording Secretary will only add to Friday Closing Consent Agenda if appropriate documentation has been provided as noted.</a:t>
            </a:r>
          </a:p>
          <a:p>
            <a:r>
              <a:rPr lang="en-US" dirty="0"/>
              <a:t>For WG’s not having a Closing Meeting on Friday, any WG vote results should be provided by 9 am, Friday via email (</a:t>
            </a:r>
            <a:r>
              <a:rPr lang="en-US" dirty="0"/>
              <a:t>Subject field – “+++ EC Consent Agenda – Topic +++”) </a:t>
            </a:r>
            <a:r>
              <a:rPr lang="en-US" dirty="0"/>
              <a:t>to </a:t>
            </a:r>
          </a:p>
          <a:p>
            <a:pPr lvl="1"/>
            <a:r>
              <a:rPr lang="en-US" dirty="0"/>
              <a:t>IEEE 802 Recording Secretary (D’Ambrosia)</a:t>
            </a:r>
          </a:p>
          <a:p>
            <a:pPr lvl="1"/>
            <a:r>
              <a:rPr lang="en-US" dirty="0"/>
              <a:t>IEEE 802 EC Reflector</a:t>
            </a:r>
          </a:p>
          <a:p>
            <a:r>
              <a:rPr lang="en-US" dirty="0"/>
              <a:t>For WG’s having a Closing Meeting on Friday, any WG vote results should be provided by 12:15 pm, Friday via email (Subject field – “+++ EC Consent Agenda – Topic +++”) to </a:t>
            </a:r>
          </a:p>
          <a:p>
            <a:pPr lvl="1"/>
            <a:r>
              <a:rPr lang="en-US" dirty="0"/>
              <a:t>IEEE 802 Recording Secretary (D’Ambrosia)</a:t>
            </a:r>
          </a:p>
          <a:p>
            <a:pPr lvl="1"/>
            <a:r>
              <a:rPr lang="en-US" dirty="0"/>
              <a:t>IEEE 802 EC Reflector</a:t>
            </a:r>
          </a:p>
          <a:p>
            <a:r>
              <a:rPr lang="en-US" dirty="0"/>
              <a:t>Any item may be removed from the Consent Agenda, if requested by any member of the EC.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5E52A-D594-45EA-9B0B-8003461D9C1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161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</TotalTime>
  <Words>245</Words>
  <Application>Microsoft Office PowerPoint</Application>
  <PresentationFormat>Widescreen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Consent Agenda Request Procedure</vt:lpstr>
      <vt:lpstr>Procedure – To Request Items to be added to Friday IEEE 802 EC Consent 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Consent Agenda Request Procedure</dc:title>
  <dc:creator>John DAmbrosia</dc:creator>
  <cp:lastModifiedBy>John DAmbrosia</cp:lastModifiedBy>
  <cp:revision>8</cp:revision>
  <dcterms:created xsi:type="dcterms:W3CDTF">2016-11-06T19:55:43Z</dcterms:created>
  <dcterms:modified xsi:type="dcterms:W3CDTF">2016-11-07T11:04:45Z</dcterms:modified>
</cp:coreProperties>
</file>