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3" r:id="rId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4" autoAdjust="0"/>
    <p:restoredTop sz="94664" autoAdjust="0"/>
  </p:normalViewPr>
  <p:slideViewPr>
    <p:cSldViewPr>
      <p:cViewPr>
        <p:scale>
          <a:sx n="90" d="100"/>
          <a:sy n="90" d="100"/>
        </p:scale>
        <p:origin x="-6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ec-16-0149-00-00EC</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Dorothy Stanley, HP Enterprise</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ec-16-0149-00-00EC</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Dorothy Stanley, HP Enterprise</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Dorothy Stanley,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2016</a:t>
            </a:r>
            <a:endParaRPr lang="en-GB"/>
          </a:p>
        </p:txBody>
      </p:sp>
      <p:sp>
        <p:nvSpPr>
          <p:cNvPr id="6" name="Footer Placeholder 5"/>
          <p:cNvSpPr>
            <a:spLocks noGrp="1"/>
          </p:cNvSpPr>
          <p:nvPr>
            <p:ph type="ftr" idx="11"/>
          </p:nvPr>
        </p:nvSpPr>
        <p:spPr/>
        <p:txBody>
          <a:bodyPr/>
          <a:lstStyle>
            <a:lvl1pPr>
              <a:defRPr/>
            </a:lvl1pPr>
          </a:lstStyle>
          <a:p>
            <a:r>
              <a:rPr lang="en-GB" smtClean="0"/>
              <a:t>Dorothy Stanley,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Dorothy Stanley,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2016</a:t>
            </a:r>
            <a:endParaRPr lang="en-GB"/>
          </a:p>
        </p:txBody>
      </p:sp>
      <p:sp>
        <p:nvSpPr>
          <p:cNvPr id="4" name="Footer Placeholder 3"/>
          <p:cNvSpPr>
            <a:spLocks noGrp="1"/>
          </p:cNvSpPr>
          <p:nvPr>
            <p:ph type="ftr" idx="11"/>
          </p:nvPr>
        </p:nvSpPr>
        <p:spPr/>
        <p:txBody>
          <a:bodyPr/>
          <a:lstStyle>
            <a:lvl1pPr>
              <a:defRPr/>
            </a:lvl1pPr>
          </a:lstStyle>
          <a:p>
            <a:r>
              <a:rPr lang="en-GB" smtClean="0"/>
              <a:t>Dorothy Stanley,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2016</a:t>
            </a:r>
            <a:endParaRPr lang="en-GB"/>
          </a:p>
        </p:txBody>
      </p:sp>
      <p:sp>
        <p:nvSpPr>
          <p:cNvPr id="3" name="Footer Placeholder 2"/>
          <p:cNvSpPr>
            <a:spLocks noGrp="1"/>
          </p:cNvSpPr>
          <p:nvPr>
            <p:ph type="ftr" idx="11"/>
          </p:nvPr>
        </p:nvSpPr>
        <p:spPr/>
        <p:txBody>
          <a:bodyPr/>
          <a:lstStyle>
            <a:lvl1pPr>
              <a:defRPr/>
            </a:lvl1pPr>
          </a:lstStyle>
          <a:p>
            <a:r>
              <a:rPr lang="en-GB" smtClean="0"/>
              <a:t>Dorothy Stanley,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Dorothy Stanley,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39433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Policy</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4495800" y="357166"/>
            <a:ext cx="40052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IEEE Participation Requirements, v0.1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2016</a:t>
            </a:r>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IEEE 802 Executive Committee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a:t>
            </a:fld>
            <a:endParaRPr lang="en-GB"/>
          </a:p>
        </p:txBody>
      </p:sp>
      <p:sp>
        <p:nvSpPr>
          <p:cNvPr id="10241" name="Rectangle 1"/>
          <p:cNvSpPr>
            <a:spLocks noGrp="1" noChangeArrowheads="1"/>
          </p:cNvSpPr>
          <p:nvPr>
            <p:ph type="title"/>
          </p:nvPr>
        </p:nvSpPr>
        <p:spPr>
          <a:xfrm>
            <a:off x="685800" y="609600"/>
            <a:ext cx="8001000" cy="1160462"/>
          </a:xfrm>
          <a:ln/>
        </p:spPr>
        <p:txBody>
          <a:bodyPr lIns="90000" tIns="46800" rIns="90000" bIns="46800"/>
          <a:lstStyle/>
          <a:p>
            <a:r>
              <a:rPr lang="en-US" dirty="0" smtClean="0"/>
              <a:t>Draft: Participation </a:t>
            </a:r>
            <a:r>
              <a:rPr lang="en-US" dirty="0" smtClean="0"/>
              <a:t>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r>
              <a:rPr lang="en-US" sz="1600" dirty="0"/>
              <a:t>All participation in IEEE 802 Working Group meetings is on an individual basis</a:t>
            </a:r>
          </a:p>
          <a:p>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464</TotalTime>
  <Words>41</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802-11-Submission</vt:lpstr>
      <vt:lpstr>Draft: Participation in IEEE 802 Meetings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Chair’s Guidelines addition re: participation</dc:title>
  <dc:creator>Dorothy Stanley</dc:creator>
  <cp:keywords>November 2016</cp:keywords>
  <cp:lastModifiedBy>Dorothy Stanley</cp:lastModifiedBy>
  <cp:revision>19</cp:revision>
  <cp:lastPrinted>1601-01-01T00:00:00Z</cp:lastPrinted>
  <dcterms:created xsi:type="dcterms:W3CDTF">2016-09-27T19:55:32Z</dcterms:created>
  <dcterms:modified xsi:type="dcterms:W3CDTF">2016-11-07T03:27:26Z</dcterms:modified>
</cp:coreProperties>
</file>