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5"/>
  </p:notesMasterIdLst>
  <p:handoutMasterIdLst>
    <p:handoutMasterId r:id="rId6"/>
  </p:handoutMasterIdLst>
  <p:sldIdLst>
    <p:sldId id="347" r:id="rId2"/>
    <p:sldId id="361" r:id="rId3"/>
    <p:sldId id="365" r:id="rId4"/>
  </p:sldIdLst>
  <p:sldSz cx="9144000" cy="6858000" type="screen4x3"/>
  <p:notesSz cx="7315200" cy="9601200"/>
  <p:defaultTextStyle>
    <a:defPPr>
      <a:defRPr lang="en-US"/>
    </a:defPPr>
    <a:lvl1pPr algn="ctr" rtl="0" eaLnBrk="0" fontAlgn="base" hangingPunct="0">
      <a:spcBef>
        <a:spcPct val="0"/>
      </a:spcBef>
      <a:spcAft>
        <a:spcPct val="0"/>
      </a:spcAft>
      <a:defRPr kern="1200">
        <a:solidFill>
          <a:schemeClr val="tx1"/>
        </a:solidFill>
        <a:latin typeface="Verdana" pitchFamily="34" charset="0"/>
        <a:ea typeface="ＭＳ Ｐゴシック" charset="-128"/>
        <a:cs typeface="+mn-cs"/>
      </a:defRPr>
    </a:lvl1pPr>
    <a:lvl2pPr marL="457200" algn="ctr" rtl="0" eaLnBrk="0" fontAlgn="base" hangingPunct="0">
      <a:spcBef>
        <a:spcPct val="0"/>
      </a:spcBef>
      <a:spcAft>
        <a:spcPct val="0"/>
      </a:spcAft>
      <a:defRPr kern="1200">
        <a:solidFill>
          <a:schemeClr val="tx1"/>
        </a:solidFill>
        <a:latin typeface="Verdana" pitchFamily="34" charset="0"/>
        <a:ea typeface="ＭＳ Ｐゴシック" charset="-128"/>
        <a:cs typeface="+mn-cs"/>
      </a:defRPr>
    </a:lvl2pPr>
    <a:lvl3pPr marL="914400" algn="ctr" rtl="0" eaLnBrk="0" fontAlgn="base" hangingPunct="0">
      <a:spcBef>
        <a:spcPct val="0"/>
      </a:spcBef>
      <a:spcAft>
        <a:spcPct val="0"/>
      </a:spcAft>
      <a:defRPr kern="1200">
        <a:solidFill>
          <a:schemeClr val="tx1"/>
        </a:solidFill>
        <a:latin typeface="Verdana" pitchFamily="34" charset="0"/>
        <a:ea typeface="ＭＳ Ｐゴシック" charset="-128"/>
        <a:cs typeface="+mn-cs"/>
      </a:defRPr>
    </a:lvl3pPr>
    <a:lvl4pPr marL="1371600" algn="ctr" rtl="0" eaLnBrk="0" fontAlgn="base" hangingPunct="0">
      <a:spcBef>
        <a:spcPct val="0"/>
      </a:spcBef>
      <a:spcAft>
        <a:spcPct val="0"/>
      </a:spcAft>
      <a:defRPr kern="1200">
        <a:solidFill>
          <a:schemeClr val="tx1"/>
        </a:solidFill>
        <a:latin typeface="Verdana" pitchFamily="34" charset="0"/>
        <a:ea typeface="ＭＳ Ｐゴシック" charset="-128"/>
        <a:cs typeface="+mn-cs"/>
      </a:defRPr>
    </a:lvl4pPr>
    <a:lvl5pPr marL="1828800" algn="ctr" rtl="0" eaLnBrk="0" fontAlgn="base" hangingPunct="0">
      <a:spcBef>
        <a:spcPct val="0"/>
      </a:spcBef>
      <a:spcAft>
        <a:spcPct val="0"/>
      </a:spcAft>
      <a:defRPr kern="1200">
        <a:solidFill>
          <a:schemeClr val="tx1"/>
        </a:solidFill>
        <a:latin typeface="Verdana" pitchFamily="34" charset="0"/>
        <a:ea typeface="ＭＳ Ｐゴシック" charset="-128"/>
        <a:cs typeface="+mn-cs"/>
      </a:defRPr>
    </a:lvl5pPr>
    <a:lvl6pPr marL="2286000" algn="l" defTabSz="914400" rtl="0" eaLnBrk="1" latinLnBrk="0" hangingPunct="1">
      <a:defRPr kern="1200">
        <a:solidFill>
          <a:schemeClr val="tx1"/>
        </a:solidFill>
        <a:latin typeface="Verdana" pitchFamily="34" charset="0"/>
        <a:ea typeface="ＭＳ Ｐゴシック" charset="-128"/>
        <a:cs typeface="+mn-cs"/>
      </a:defRPr>
    </a:lvl6pPr>
    <a:lvl7pPr marL="2743200" algn="l" defTabSz="914400" rtl="0" eaLnBrk="1" latinLnBrk="0" hangingPunct="1">
      <a:defRPr kern="1200">
        <a:solidFill>
          <a:schemeClr val="tx1"/>
        </a:solidFill>
        <a:latin typeface="Verdana" pitchFamily="34" charset="0"/>
        <a:ea typeface="ＭＳ Ｐゴシック" charset="-128"/>
        <a:cs typeface="+mn-cs"/>
      </a:defRPr>
    </a:lvl7pPr>
    <a:lvl8pPr marL="3200400" algn="l" defTabSz="914400" rtl="0" eaLnBrk="1" latinLnBrk="0" hangingPunct="1">
      <a:defRPr kern="1200">
        <a:solidFill>
          <a:schemeClr val="tx1"/>
        </a:solidFill>
        <a:latin typeface="Verdana" pitchFamily="34" charset="0"/>
        <a:ea typeface="ＭＳ Ｐゴシック" charset="-128"/>
        <a:cs typeface="+mn-cs"/>
      </a:defRPr>
    </a:lvl8pPr>
    <a:lvl9pPr marL="3657600" algn="l" defTabSz="914400" rtl="0" eaLnBrk="1" latinLnBrk="0" hangingPunct="1">
      <a:defRPr kern="1200">
        <a:solidFill>
          <a:schemeClr val="tx1"/>
        </a:solidFill>
        <a:latin typeface="Verdana"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B1F7C"/>
    <a:srgbClr val="008542"/>
    <a:srgbClr val="E8E8E8"/>
    <a:srgbClr val="FDC82F"/>
    <a:srgbClr val="009FDA"/>
    <a:srgbClr val="001FA1"/>
    <a:srgbClr val="0066A1"/>
    <a:srgbClr val="E37222"/>
    <a:srgbClr val="69BE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870" autoAdjust="0"/>
  </p:normalViewPr>
  <p:slideViewPr>
    <p:cSldViewPr snapToGrid="0" showGuides="1">
      <p:cViewPr>
        <p:scale>
          <a:sx n="80" d="100"/>
          <a:sy n="80" d="100"/>
        </p:scale>
        <p:origin x="-774" y="-462"/>
      </p:cViewPr>
      <p:guideLst>
        <p:guide orient="horz" pos="2160"/>
        <p:guide orient="horz" pos="1008"/>
        <p:guide orient="horz" pos="636"/>
        <p:guide orient="horz" pos="3744"/>
        <p:guide orient="horz" pos="1386"/>
        <p:guide pos="2880"/>
        <p:guide pos="5328"/>
        <p:guide pos="432"/>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0338"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l">
              <a:defRPr sz="1300">
                <a:latin typeface="Arial" charset="0"/>
                <a:ea typeface="ＭＳ Ｐゴシック" pitchFamily="34" charset="-128"/>
                <a:cs typeface="+mn-cs"/>
              </a:defRPr>
            </a:lvl1pPr>
          </a:lstStyle>
          <a:p>
            <a:pPr>
              <a:defRPr/>
            </a:pPr>
            <a:endParaRPr lang="en-US"/>
          </a:p>
        </p:txBody>
      </p:sp>
      <p:sp>
        <p:nvSpPr>
          <p:cNvPr id="270339" name="Rectangle 3"/>
          <p:cNvSpPr>
            <a:spLocks noGrp="1" noChangeArrowheads="1"/>
          </p:cNvSpPr>
          <p:nvPr>
            <p:ph type="dt" sz="quarter" idx="1"/>
          </p:nvPr>
        </p:nvSpPr>
        <p:spPr bwMode="auto">
          <a:xfrm>
            <a:off x="4143587"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a:latin typeface="Arial" charset="0"/>
                <a:ea typeface="ＭＳ Ｐゴシック" pitchFamily="34" charset="-128"/>
                <a:cs typeface="+mn-cs"/>
              </a:defRPr>
            </a:lvl1pPr>
          </a:lstStyle>
          <a:p>
            <a:pPr>
              <a:defRPr/>
            </a:pPr>
            <a:endParaRPr lang="en-US"/>
          </a:p>
        </p:txBody>
      </p:sp>
      <p:sp>
        <p:nvSpPr>
          <p:cNvPr id="270340" name="Rectangle 4"/>
          <p:cNvSpPr>
            <a:spLocks noGrp="1" noChangeArrowheads="1"/>
          </p:cNvSpPr>
          <p:nvPr>
            <p:ph type="ftr" sz="quarter" idx="2"/>
          </p:nvPr>
        </p:nvSpPr>
        <p:spPr bwMode="auto">
          <a:xfrm>
            <a:off x="0"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l">
              <a:defRPr sz="1300">
                <a:latin typeface="Arial" charset="0"/>
                <a:ea typeface="ＭＳ Ｐゴシック" pitchFamily="34" charset="-128"/>
                <a:cs typeface="+mn-cs"/>
              </a:defRPr>
            </a:lvl1pPr>
          </a:lstStyle>
          <a:p>
            <a:pPr>
              <a:defRPr/>
            </a:pPr>
            <a:endParaRPr lang="en-US"/>
          </a:p>
        </p:txBody>
      </p:sp>
      <p:sp>
        <p:nvSpPr>
          <p:cNvPr id="270341" name="Rectangle 5"/>
          <p:cNvSpPr>
            <a:spLocks noGrp="1" noChangeArrowheads="1"/>
          </p:cNvSpPr>
          <p:nvPr>
            <p:ph type="sldNum" sz="quarter" idx="3"/>
          </p:nvPr>
        </p:nvSpPr>
        <p:spPr bwMode="auto">
          <a:xfrm>
            <a:off x="4143587"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smtClean="0">
                <a:latin typeface="Arial" charset="0"/>
              </a:defRPr>
            </a:lvl1pPr>
          </a:lstStyle>
          <a:p>
            <a:pPr>
              <a:defRPr/>
            </a:pPr>
            <a:fld id="{6462A685-C4BE-44DB-83B6-9376D8BE9720}" type="slidenum">
              <a:rPr lang="en-US"/>
              <a:pPr>
                <a:defRPr/>
              </a:pPr>
              <a:t>‹#›</a:t>
            </a:fld>
            <a:endParaRPr lang="en-US"/>
          </a:p>
        </p:txBody>
      </p:sp>
    </p:spTree>
    <p:extLst>
      <p:ext uri="{BB962C8B-B14F-4D97-AF65-F5344CB8AC3E}">
        <p14:creationId xmlns:p14="http://schemas.microsoft.com/office/powerpoint/2010/main" val="8427895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69920" cy="480060"/>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algn="l">
              <a:defRPr sz="1300">
                <a:latin typeface="Arial" charset="0"/>
                <a:ea typeface="ＭＳ Ｐゴシック" pitchFamily="34" charset="-128"/>
                <a:cs typeface="+mn-cs"/>
              </a:defRPr>
            </a:lvl1pPr>
          </a:lstStyle>
          <a:p>
            <a:pPr>
              <a:defRPr/>
            </a:pPr>
            <a:endParaRPr lang="en-US"/>
          </a:p>
        </p:txBody>
      </p:sp>
      <p:sp>
        <p:nvSpPr>
          <p:cNvPr id="3075" name="Rectangle 3"/>
          <p:cNvSpPr>
            <a:spLocks noGrp="1" noChangeArrowheads="1"/>
          </p:cNvSpPr>
          <p:nvPr>
            <p:ph type="dt" idx="1"/>
          </p:nvPr>
        </p:nvSpPr>
        <p:spPr bwMode="auto">
          <a:xfrm>
            <a:off x="4145280" y="0"/>
            <a:ext cx="3169920" cy="480060"/>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algn="r">
              <a:defRPr sz="1300">
                <a:latin typeface="Arial" charset="0"/>
                <a:ea typeface="ＭＳ Ｐゴシック" pitchFamily="34" charset="-128"/>
                <a:cs typeface="+mn-cs"/>
              </a:defRPr>
            </a:lvl1pPr>
          </a:lstStyle>
          <a:p>
            <a:pPr>
              <a:defRPr/>
            </a:pPr>
            <a:endParaRPr lang="en-US"/>
          </a:p>
        </p:txBody>
      </p:sp>
      <p:sp>
        <p:nvSpPr>
          <p:cNvPr id="25604"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75360" y="4560570"/>
            <a:ext cx="5364480" cy="4320540"/>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9121140"/>
            <a:ext cx="3169920" cy="480060"/>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algn="l">
              <a:defRPr sz="1300">
                <a:latin typeface="Arial" charset="0"/>
                <a:ea typeface="ＭＳ Ｐゴシック" pitchFamily="34" charset="-128"/>
                <a:cs typeface="+mn-cs"/>
              </a:defRPr>
            </a:lvl1pPr>
          </a:lstStyle>
          <a:p>
            <a:pPr>
              <a:defRPr/>
            </a:pPr>
            <a:endParaRPr lang="en-US"/>
          </a:p>
        </p:txBody>
      </p:sp>
      <p:sp>
        <p:nvSpPr>
          <p:cNvPr id="3079" name="Rectangle 7"/>
          <p:cNvSpPr>
            <a:spLocks noGrp="1" noChangeArrowheads="1"/>
          </p:cNvSpPr>
          <p:nvPr>
            <p:ph type="sldNum" sz="quarter" idx="5"/>
          </p:nvPr>
        </p:nvSpPr>
        <p:spPr bwMode="auto">
          <a:xfrm>
            <a:off x="4145280" y="9121140"/>
            <a:ext cx="3169920" cy="480060"/>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algn="r">
              <a:defRPr sz="1300" smtClean="0">
                <a:latin typeface="Arial" charset="0"/>
              </a:defRPr>
            </a:lvl1pPr>
          </a:lstStyle>
          <a:p>
            <a:pPr>
              <a:defRPr/>
            </a:pPr>
            <a:fld id="{3389382C-3D56-40B2-B36C-473327849EED}" type="slidenum">
              <a:rPr lang="en-US"/>
              <a:pPr>
                <a:defRPr/>
              </a:pPr>
              <a:t>‹#›</a:t>
            </a:fld>
            <a:endParaRPr lang="en-US"/>
          </a:p>
        </p:txBody>
      </p:sp>
    </p:spTree>
    <p:extLst>
      <p:ext uri="{BB962C8B-B14F-4D97-AF65-F5344CB8AC3E}">
        <p14:creationId xmlns:p14="http://schemas.microsoft.com/office/powerpoint/2010/main" val="22297551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Geneva" charset="-128"/>
        <a:cs typeface="Geneva" charset="-128"/>
      </a:defRPr>
    </a:lvl1pPr>
    <a:lvl2pPr marL="457200" algn="l" rtl="0" eaLnBrk="0" fontAlgn="base" hangingPunct="0">
      <a:spcBef>
        <a:spcPct val="30000"/>
      </a:spcBef>
      <a:spcAft>
        <a:spcPct val="0"/>
      </a:spcAft>
      <a:defRPr sz="1200" kern="1200">
        <a:solidFill>
          <a:schemeClr val="tx1"/>
        </a:solidFill>
        <a:latin typeface="Arial" charset="0"/>
        <a:ea typeface="Geneva" charset="-128"/>
        <a:cs typeface="Geneva" pitchFamily="34" charset="0"/>
      </a:defRPr>
    </a:lvl2pPr>
    <a:lvl3pPr marL="914400" algn="l" rtl="0" eaLnBrk="0" fontAlgn="base" hangingPunct="0">
      <a:spcBef>
        <a:spcPct val="30000"/>
      </a:spcBef>
      <a:spcAft>
        <a:spcPct val="0"/>
      </a:spcAft>
      <a:defRPr sz="1200" kern="1200">
        <a:solidFill>
          <a:schemeClr val="tx1"/>
        </a:solidFill>
        <a:latin typeface="Arial" charset="0"/>
        <a:ea typeface="Geneva" charset="-128"/>
        <a:cs typeface="Geneva" pitchFamily="34" charset="0"/>
      </a:defRPr>
    </a:lvl3pPr>
    <a:lvl4pPr marL="1371600" algn="l" rtl="0" eaLnBrk="0" fontAlgn="base" hangingPunct="0">
      <a:spcBef>
        <a:spcPct val="30000"/>
      </a:spcBef>
      <a:spcAft>
        <a:spcPct val="0"/>
      </a:spcAft>
      <a:defRPr sz="1200" kern="1200">
        <a:solidFill>
          <a:schemeClr val="tx1"/>
        </a:solidFill>
        <a:latin typeface="Arial" charset="0"/>
        <a:ea typeface="Geneva" charset="-128"/>
        <a:cs typeface="Geneva" pitchFamily="34" charset="0"/>
      </a:defRPr>
    </a:lvl4pPr>
    <a:lvl5pPr marL="1828800" algn="l" rtl="0" eaLnBrk="0" fontAlgn="base" hangingPunct="0">
      <a:spcBef>
        <a:spcPct val="30000"/>
      </a:spcBef>
      <a:spcAft>
        <a:spcPct val="0"/>
      </a:spcAft>
      <a:defRPr sz="1200" kern="1200">
        <a:solidFill>
          <a:schemeClr val="tx1"/>
        </a:solidFill>
        <a:latin typeface="Arial" charset="0"/>
        <a:ea typeface="Geneva" charset="-128"/>
        <a:cs typeface="Geneva"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FE9656C4-EB93-4304-8A14-93735C71600A}" type="slidenum">
              <a:rPr lang="en-US"/>
              <a:pPr/>
              <a:t>1</a:t>
            </a:fld>
            <a:endParaRPr lang="en-US"/>
          </a:p>
        </p:txBody>
      </p:sp>
      <p:sp>
        <p:nvSpPr>
          <p:cNvPr id="28675" name="Rectangle 2"/>
          <p:cNvSpPr>
            <a:spLocks noGrp="1" noRot="1" noChangeAspect="1" noChangeArrowheads="1" noTextEdit="1"/>
          </p:cNvSpPr>
          <p:nvPr>
            <p:ph type="sldImg"/>
          </p:nvPr>
        </p:nvSpPr>
        <p:spPr>
          <a:xfrm>
            <a:off x="1257300" y="720725"/>
            <a:ext cx="4800600" cy="3600450"/>
          </a:xfrm>
          <a:ln/>
        </p:spPr>
      </p:sp>
      <p:sp>
        <p:nvSpPr>
          <p:cNvPr id="28676" name="Rectangle 3"/>
          <p:cNvSpPr>
            <a:spLocks noGrp="1" noChangeArrowheads="1"/>
          </p:cNvSpPr>
          <p:nvPr>
            <p:ph type="body" idx="1"/>
          </p:nvPr>
        </p:nvSpPr>
        <p:spPr>
          <a:noFill/>
          <a:ln/>
        </p:spPr>
        <p:txBody>
          <a:bodyPr/>
          <a:lstStyle/>
          <a:p>
            <a:pPr eaLnBrk="1" hangingPunct="1"/>
            <a:endParaRPr lang="en-US" sz="1900">
              <a:ea typeface="Geneva" pitchFamily="34" charset="0"/>
              <a:cs typeface="Geneva"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D4C00374-2D99-4741-BB98-843550690CFA}" type="slidenum">
              <a:rPr lang="en-US"/>
              <a:pPr/>
              <a:t>2</a:t>
            </a:fld>
            <a:endParaRPr lang="en-US"/>
          </a:p>
        </p:txBody>
      </p:sp>
      <p:sp>
        <p:nvSpPr>
          <p:cNvPr id="32771" name="Rectangle 2"/>
          <p:cNvSpPr>
            <a:spLocks noGrp="1" noRot="1" noChangeAspect="1" noChangeArrowheads="1" noTextEdit="1"/>
          </p:cNvSpPr>
          <p:nvPr>
            <p:ph type="sldImg"/>
          </p:nvPr>
        </p:nvSpPr>
        <p:spPr>
          <a:xfrm>
            <a:off x="1257300" y="720725"/>
            <a:ext cx="4800600" cy="3600450"/>
          </a:xfrm>
          <a:ln/>
        </p:spPr>
      </p:sp>
      <p:sp>
        <p:nvSpPr>
          <p:cNvPr id="32772" name="Rectangle 3"/>
          <p:cNvSpPr>
            <a:spLocks noGrp="1" noChangeArrowheads="1"/>
          </p:cNvSpPr>
          <p:nvPr>
            <p:ph type="body" idx="1"/>
          </p:nvPr>
        </p:nvSpPr>
        <p:spPr>
          <a:noFill/>
          <a:ln/>
        </p:spPr>
        <p:txBody>
          <a:bodyPr/>
          <a:lstStyle/>
          <a:p>
            <a:pPr eaLnBrk="1" hangingPunct="1"/>
            <a:endParaRPr lang="en-US" smtClean="0">
              <a:ea typeface="Geneva" pitchFamily="34" charset="0"/>
              <a:cs typeface="Geneva"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D4C00374-2D99-4741-BB98-843550690CFA}" type="slidenum">
              <a:rPr lang="en-US"/>
              <a:pPr/>
              <a:t>3</a:t>
            </a:fld>
            <a:endParaRPr lang="en-US"/>
          </a:p>
        </p:txBody>
      </p:sp>
      <p:sp>
        <p:nvSpPr>
          <p:cNvPr id="32771" name="Rectangle 2"/>
          <p:cNvSpPr>
            <a:spLocks noGrp="1" noRot="1" noChangeAspect="1" noChangeArrowheads="1" noTextEdit="1"/>
          </p:cNvSpPr>
          <p:nvPr>
            <p:ph type="sldImg"/>
          </p:nvPr>
        </p:nvSpPr>
        <p:spPr>
          <a:xfrm>
            <a:off x="1257300" y="720725"/>
            <a:ext cx="4800600" cy="3600450"/>
          </a:xfrm>
          <a:ln/>
        </p:spPr>
      </p:sp>
      <p:sp>
        <p:nvSpPr>
          <p:cNvPr id="32772" name="Rectangle 3"/>
          <p:cNvSpPr>
            <a:spLocks noGrp="1" noChangeArrowheads="1"/>
          </p:cNvSpPr>
          <p:nvPr>
            <p:ph type="body" idx="1"/>
          </p:nvPr>
        </p:nvSpPr>
        <p:spPr>
          <a:noFill/>
          <a:ln/>
        </p:spPr>
        <p:txBody>
          <a:bodyPr/>
          <a:lstStyle/>
          <a:p>
            <a:pPr eaLnBrk="1" hangingPunct="1"/>
            <a:endParaRPr lang="en-US" smtClean="0">
              <a:ea typeface="Geneva" pitchFamily="34" charset="0"/>
              <a:cs typeface="Geneva"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FontTx/>
              <a:buNone/>
              <a:defRPr/>
            </a:lvl1pPr>
            <a:lvl2pPr marL="274320" indent="-276225">
              <a:spcBef>
                <a:spcPts val="1100"/>
              </a:spcBef>
              <a:buClr>
                <a:schemeClr val="accent1"/>
              </a:buClr>
              <a:buFont typeface="Wingdings 2" pitchFamily="18" charset="2"/>
              <a:buChar char="¾"/>
              <a:defRPr/>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IEEE-SA BoG Confidential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CFC1F96-5ED1-41A0-BC5E-E0FC0B2B84E1}" type="slidenum">
              <a:rPr lang="en-US"/>
              <a:pPr>
                <a:defRPr/>
              </a:pPr>
              <a:t>‹#›</a:t>
            </a:fld>
            <a:endParaRPr lang="en-US" sz="1400">
              <a:latin typeface="Myriad Pro" charset="0"/>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IEEE-SA BoG Confidential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CFC1F96-5ED1-41A0-BC5E-E0FC0B2B84E1}" type="slidenum">
              <a:rPr lang="en-US"/>
              <a:pPr>
                <a:defRPr/>
              </a:pPr>
              <a:t>‹#›</a:t>
            </a:fld>
            <a:endParaRPr lang="en-US" sz="1400">
              <a:latin typeface="Myriad Pro"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IEEE-SA BoG Confidential</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8CC3BDF-57CD-4DF0-939A-D0CDD094B824}" type="slidenum">
              <a:rPr lang="en-US"/>
              <a:pPr>
                <a:defRPr/>
              </a:pPr>
              <a:t>‹#›</a:t>
            </a:fld>
            <a:endParaRPr lang="en-US" sz="1400">
              <a:latin typeface="Myriad Pro" charset="0"/>
            </a:endParaRPr>
          </a:p>
        </p:txBody>
      </p:sp>
      <p:sp>
        <p:nvSpPr>
          <p:cNvPr id="9" name="Content Placeholder 2"/>
          <p:cNvSpPr>
            <a:spLocks noGrp="1"/>
          </p:cNvSpPr>
          <p:nvPr>
            <p:ph idx="1"/>
          </p:nvPr>
        </p:nvSpPr>
        <p:spPr>
          <a:xfrm>
            <a:off x="685800" y="1600200"/>
            <a:ext cx="3749040" cy="4343400"/>
          </a:xfrm>
        </p:spPr>
        <p:txBody>
          <a:bodyPr/>
          <a:lstStyle>
            <a:lvl1pPr marL="0" indent="0">
              <a:buFontTx/>
              <a:buNone/>
              <a:defRPr sz="1600"/>
            </a:lvl1pPr>
            <a:lvl2pPr marL="274320" indent="-276225">
              <a:spcBef>
                <a:spcPts val="1100"/>
              </a:spcBef>
              <a:buClr>
                <a:schemeClr val="accent1"/>
              </a:buClr>
              <a:buFont typeface="Wingdings 2" pitchFamily="18" charset="2"/>
              <a:buChar char="¾"/>
              <a:defRPr sz="1600"/>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2"/>
          <p:cNvSpPr>
            <a:spLocks noGrp="1"/>
          </p:cNvSpPr>
          <p:nvPr>
            <p:ph idx="13"/>
          </p:nvPr>
        </p:nvSpPr>
        <p:spPr>
          <a:xfrm>
            <a:off x="4709160" y="1600200"/>
            <a:ext cx="3749040" cy="4343400"/>
          </a:xfrm>
        </p:spPr>
        <p:txBody>
          <a:bodyPr/>
          <a:lstStyle>
            <a:lvl1pPr marL="0" indent="0">
              <a:buFontTx/>
              <a:buNone/>
              <a:defRPr/>
            </a:lvl1pPr>
            <a:lvl2pPr marL="274320" indent="-276225">
              <a:spcBef>
                <a:spcPts val="1100"/>
              </a:spcBef>
              <a:buClr>
                <a:schemeClr val="accent1"/>
              </a:buClr>
              <a:buFont typeface="Wingdings 2" pitchFamily="18" charset="2"/>
              <a:buChar char="¾"/>
              <a:defRPr/>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752851" cy="4343400"/>
          </a:xfrm>
        </p:spPr>
        <p:txBody>
          <a:bodyPr/>
          <a:lstStyle>
            <a:lvl1pPr marL="274320" indent="-273050">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IEEE-SA BoG Confidential</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8CC3BDF-57CD-4DF0-939A-D0CDD094B824}" type="slidenum">
              <a:rPr lang="en-US"/>
              <a:pPr>
                <a:defRPr/>
              </a:pPr>
              <a:t>‹#›</a:t>
            </a:fld>
            <a:endParaRPr lang="en-US" sz="1400">
              <a:latin typeface="Myriad Pro" charset="0"/>
            </a:endParaRPr>
          </a:p>
        </p:txBody>
      </p:sp>
      <p:sp>
        <p:nvSpPr>
          <p:cNvPr id="8" name="Content Placeholder 2"/>
          <p:cNvSpPr>
            <a:spLocks noGrp="1"/>
          </p:cNvSpPr>
          <p:nvPr>
            <p:ph sz="half" idx="13"/>
          </p:nvPr>
        </p:nvSpPr>
        <p:spPr>
          <a:xfrm>
            <a:off x="4705349" y="1600200"/>
            <a:ext cx="3752851" cy="4343400"/>
          </a:xfrm>
        </p:spPr>
        <p:txBody>
          <a:bodyPr/>
          <a:lstStyle>
            <a:lvl1pPr>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IEEE-SA BoG Confidential</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90BBFFD-5DB9-4833-91C0-BF3ECA505346}" type="slidenum">
              <a:rPr lang="en-US"/>
              <a:pPr>
                <a:defRPr/>
              </a:pPr>
              <a:t>‹#›</a:t>
            </a:fld>
            <a:endParaRPr lang="en-US" sz="1400">
              <a:latin typeface="Myriad Pro"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IEEE-SA BoG Confidential</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6355905-EE7D-4673-B5F4-2BF5096DB967}" type="slidenum">
              <a:rPr lang="en-US"/>
              <a:pPr>
                <a:defRPr/>
              </a:pPr>
              <a:t>‹#›</a:t>
            </a:fld>
            <a:endParaRPr lang="en-US" sz="1400">
              <a:latin typeface="Myriad Pro"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userDrawn="1">
  <p:cSld name="Globe Cov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4513" name="Picture 8" descr="IEEE_SA_Bar_Graphic_long_lg"/>
          <p:cNvPicPr>
            <a:picLocks noChangeAspect="1" noChangeArrowheads="1"/>
          </p:cNvPicPr>
          <p:nvPr userDrawn="1"/>
        </p:nvPicPr>
        <p:blipFill>
          <a:blip r:embed="rId3" cstate="print"/>
          <a:srcRect/>
          <a:stretch>
            <a:fillRect/>
          </a:stretch>
        </p:blipFill>
        <p:spPr bwMode="auto">
          <a:xfrm>
            <a:off x="0" y="501652"/>
            <a:ext cx="9150351" cy="415925"/>
          </a:xfrm>
          <a:prstGeom prst="rect">
            <a:avLst/>
          </a:prstGeom>
          <a:noFill/>
          <a:ln w="9525">
            <a:noFill/>
            <a:miter lim="800000"/>
            <a:headEnd/>
            <a:tailEnd/>
          </a:ln>
        </p:spPr>
      </p:pic>
      <p:sp>
        <p:nvSpPr>
          <p:cNvPr id="240644" name="Rectangle 4"/>
          <p:cNvSpPr>
            <a:spLocks noGrp="1" noChangeArrowheads="1"/>
          </p:cNvSpPr>
          <p:nvPr>
            <p:ph type="subTitle" idx="1"/>
          </p:nvPr>
        </p:nvSpPr>
        <p:spPr>
          <a:xfrm>
            <a:off x="685800" y="1666875"/>
            <a:ext cx="7772400" cy="533400"/>
          </a:xfrm>
        </p:spPr>
        <p:txBody>
          <a:bodyPr anchor="t" anchorCtr="0"/>
          <a:lstStyle>
            <a:lvl1pPr>
              <a:defRPr sz="2400">
                <a:solidFill>
                  <a:schemeClr val="bg1"/>
                </a:solidFill>
              </a:defRPr>
            </a:lvl1pPr>
          </a:lstStyle>
          <a:p>
            <a:r>
              <a:rPr lang="en-US" dirty="0" smtClean="0"/>
              <a:t>Click to edit Master subtitle style</a:t>
            </a:r>
            <a:endParaRPr lang="en-US" dirty="0"/>
          </a:p>
        </p:txBody>
      </p:sp>
      <p:sp>
        <p:nvSpPr>
          <p:cNvPr id="240643" name="Rectangle 3"/>
          <p:cNvSpPr>
            <a:spLocks noGrp="1" noChangeArrowheads="1"/>
          </p:cNvSpPr>
          <p:nvPr>
            <p:ph type="ctrTitle"/>
          </p:nvPr>
        </p:nvSpPr>
        <p:spPr>
          <a:xfrm>
            <a:off x="685800" y="1209675"/>
            <a:ext cx="7772400" cy="533400"/>
          </a:xfrm>
        </p:spPr>
        <p:txBody>
          <a:bodyPr anchor="b" anchorCtr="0"/>
          <a:lstStyle>
            <a:lvl1pPr>
              <a:defRPr>
                <a:solidFill>
                  <a:schemeClr val="bg1"/>
                </a:solidFill>
              </a:defRPr>
            </a:lvl1pPr>
          </a:lstStyle>
          <a:p>
            <a:r>
              <a:rPr lang="en-US" dirty="0" smtClean="0"/>
              <a:t>Click to edit Master title style</a:t>
            </a:r>
            <a:endParaRPr lang="en-US" dirty="0"/>
          </a:p>
        </p:txBody>
      </p:sp>
      <p:sp>
        <p:nvSpPr>
          <p:cNvPr id="7" name="Text Placeholder 5"/>
          <p:cNvSpPr>
            <a:spLocks noGrp="1"/>
          </p:cNvSpPr>
          <p:nvPr>
            <p:ph type="body" sz="quarter" idx="10"/>
          </p:nvPr>
        </p:nvSpPr>
        <p:spPr>
          <a:xfrm>
            <a:off x="685800" y="3014663"/>
            <a:ext cx="3886200" cy="828675"/>
          </a:xfrm>
        </p:spPr>
        <p:txBody>
          <a:bodyPr anchor="ctr" anchorCtr="0"/>
          <a:lstStyle>
            <a:lvl1pPr>
              <a:lnSpc>
                <a:spcPct val="150000"/>
              </a:lnSpc>
              <a:spcBef>
                <a:spcPts val="0"/>
              </a:spcBef>
              <a:defRPr sz="1600">
                <a:solidFill>
                  <a:schemeClr val="bg1"/>
                </a:solidFill>
              </a:defRPr>
            </a:lvl1pPr>
            <a:lvl2pPr>
              <a:lnSpc>
                <a:spcPct val="150000"/>
              </a:lnSpc>
              <a:defRPr sz="1600">
                <a:solidFill>
                  <a:schemeClr val="bg1"/>
                </a:solidFill>
              </a:defRPr>
            </a:lvl2pPr>
            <a:lvl3pPr>
              <a:lnSpc>
                <a:spcPct val="150000"/>
              </a:lnSpc>
              <a:defRPr sz="1600">
                <a:solidFill>
                  <a:schemeClr val="bg1"/>
                </a:solidFill>
              </a:defRPr>
            </a:lvl3pPr>
            <a:lvl4pPr>
              <a:lnSpc>
                <a:spcPct val="150000"/>
              </a:lnSpc>
              <a:defRPr sz="1600">
                <a:solidFill>
                  <a:schemeClr val="bg1"/>
                </a:solidFill>
              </a:defRPr>
            </a:lvl4pPr>
            <a:lvl5pPr>
              <a:lnSpc>
                <a:spcPct val="150000"/>
              </a:lnSpc>
              <a:defRPr sz="16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242206"/>
            <a:ext cx="7772400" cy="767444"/>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600200"/>
            <a:ext cx="7772400" cy="43434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7086600" y="6629400"/>
            <a:ext cx="10668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800" b="1">
                <a:solidFill>
                  <a:schemeClr val="tx1"/>
                </a:solidFill>
                <a:latin typeface="+mj-lt"/>
                <a:ea typeface="ＭＳ Ｐゴシック" pitchFamily="-112" charset="-128"/>
                <a:cs typeface="ＭＳ Ｐゴシック" pitchFamily="-112" charset="-128"/>
              </a:defRPr>
            </a:lvl1pPr>
          </a:lstStyle>
          <a:p>
            <a:pPr>
              <a:defRPr/>
            </a:pPr>
            <a:endParaRPr lang="en-US"/>
          </a:p>
        </p:txBody>
      </p:sp>
      <p:sp>
        <p:nvSpPr>
          <p:cNvPr id="1029" name="Rectangle 5"/>
          <p:cNvSpPr>
            <a:spLocks noGrp="1" noChangeArrowheads="1"/>
          </p:cNvSpPr>
          <p:nvPr>
            <p:ph type="ftr" sz="quarter" idx="3"/>
          </p:nvPr>
        </p:nvSpPr>
        <p:spPr bwMode="auto">
          <a:xfrm>
            <a:off x="685800" y="6629400"/>
            <a:ext cx="4800600" cy="228600"/>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algn="l">
              <a:defRPr sz="800" b="1" smtClean="0">
                <a:solidFill>
                  <a:schemeClr val="tx1"/>
                </a:solidFill>
                <a:latin typeface="+mj-lt"/>
              </a:defRPr>
            </a:lvl1pPr>
          </a:lstStyle>
          <a:p>
            <a:pPr>
              <a:defRPr/>
            </a:pPr>
            <a:r>
              <a:rPr lang="en-US" smtClean="0"/>
              <a:t>IEEE-SA BoG Confidential</a:t>
            </a:r>
            <a:endParaRPr lang="en-US" dirty="0"/>
          </a:p>
        </p:txBody>
      </p:sp>
      <p:sp>
        <p:nvSpPr>
          <p:cNvPr id="1030" name="Rectangle 6"/>
          <p:cNvSpPr>
            <a:spLocks noGrp="1" noChangeArrowheads="1"/>
          </p:cNvSpPr>
          <p:nvPr>
            <p:ph type="sldNum" sz="quarter" idx="4"/>
          </p:nvPr>
        </p:nvSpPr>
        <p:spPr bwMode="auto">
          <a:xfrm>
            <a:off x="8458202" y="6629400"/>
            <a:ext cx="438151"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800" b="1" smtClean="0">
                <a:solidFill>
                  <a:schemeClr val="tx1"/>
                </a:solidFill>
                <a:latin typeface="+mj-lt"/>
              </a:defRPr>
            </a:lvl1pPr>
          </a:lstStyle>
          <a:p>
            <a:pPr>
              <a:defRPr/>
            </a:pPr>
            <a:fld id="{41D9BA1A-DCA0-4F42-B822-C546F63BDACE}" type="slidenum">
              <a:rPr lang="en-US" smtClean="0"/>
              <a:pPr>
                <a:defRPr/>
              </a:pPr>
              <a:t>‹#›</a:t>
            </a:fld>
            <a:endParaRPr lang="en-US" sz="1400"/>
          </a:p>
        </p:txBody>
      </p:sp>
      <p:pic>
        <p:nvPicPr>
          <p:cNvPr id="65537" name="Picture 10" descr="IEEE_SA_Bar_Graphic_long_lg"/>
          <p:cNvPicPr>
            <a:picLocks noChangeAspect="1" noChangeArrowheads="1"/>
          </p:cNvPicPr>
          <p:nvPr userDrawn="1"/>
        </p:nvPicPr>
        <p:blipFill>
          <a:blip r:embed="rId9" cstate="print"/>
          <a:srcRect/>
          <a:stretch>
            <a:fillRect/>
          </a:stretch>
        </p:blipFill>
        <p:spPr bwMode="auto">
          <a:xfrm>
            <a:off x="0" y="6194427"/>
            <a:ext cx="9150351" cy="4159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25" r:id="rId1"/>
    <p:sldLayoutId id="2147483778" r:id="rId2"/>
    <p:sldLayoutId id="2147483828" r:id="rId3"/>
    <p:sldLayoutId id="2147483780" r:id="rId4"/>
    <p:sldLayoutId id="2147483782" r:id="rId5"/>
    <p:sldLayoutId id="2147483783" r:id="rId6"/>
    <p:sldLayoutId id="2147483842" r:id="rId7"/>
  </p:sldLayoutIdLst>
  <p:hf hdr="0" dt="0"/>
  <p:txStyles>
    <p:titleStyle>
      <a:lvl1pPr algn="l" rtl="0" eaLnBrk="0" fontAlgn="base" hangingPunct="0">
        <a:spcBef>
          <a:spcPct val="0"/>
        </a:spcBef>
        <a:spcAft>
          <a:spcPct val="0"/>
        </a:spcAft>
        <a:defRPr sz="2800" b="1">
          <a:solidFill>
            <a:schemeClr val="tx1"/>
          </a:solidFill>
          <a:latin typeface="+mj-lt"/>
          <a:ea typeface="+mj-ea"/>
          <a:cs typeface="ＭＳ Ｐゴシック" pitchFamily="-112" charset="-128"/>
        </a:defRPr>
      </a:lvl1pPr>
      <a:lvl2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274320" indent="-274320" algn="l" rtl="0" eaLnBrk="0" fontAlgn="base" hangingPunct="0">
        <a:spcBef>
          <a:spcPts val="1100"/>
        </a:spcBef>
        <a:spcAft>
          <a:spcPct val="0"/>
        </a:spcAft>
        <a:buClr>
          <a:schemeClr val="accent1"/>
        </a:buClr>
        <a:buSzPct val="100000"/>
        <a:buFont typeface="Wingdings 2" pitchFamily="18" charset="2"/>
        <a:buChar char=""/>
        <a:defRPr sz="1600">
          <a:solidFill>
            <a:schemeClr val="tx1"/>
          </a:solidFill>
          <a:latin typeface="+mn-lt"/>
          <a:ea typeface="+mn-ea"/>
          <a:cs typeface="ＭＳ Ｐゴシック" pitchFamily="-112" charset="-128"/>
        </a:defRPr>
      </a:lvl1pPr>
      <a:lvl2pPr marL="571500" indent="-276225" algn="l" rtl="0" eaLnBrk="0" fontAlgn="base" hangingPunct="0">
        <a:spcBef>
          <a:spcPts val="400"/>
        </a:spcBef>
        <a:spcAft>
          <a:spcPct val="0"/>
        </a:spcAft>
        <a:buChar char="–"/>
        <a:defRPr sz="1600">
          <a:solidFill>
            <a:schemeClr val="tx1"/>
          </a:solidFill>
          <a:latin typeface="+mn-lt"/>
          <a:ea typeface="+mn-ea"/>
          <a:cs typeface="ＭＳ Ｐゴシック" pitchFamily="-112" charset="-128"/>
        </a:defRPr>
      </a:lvl2pPr>
      <a:lvl3pPr marL="809625" indent="-228600" algn="l" rtl="0" eaLnBrk="0" fontAlgn="base" hangingPunct="0">
        <a:spcBef>
          <a:spcPts val="400"/>
        </a:spcBef>
        <a:spcAft>
          <a:spcPct val="0"/>
        </a:spcAft>
        <a:buChar char="•"/>
        <a:defRPr sz="1400">
          <a:solidFill>
            <a:schemeClr val="tx1"/>
          </a:solidFill>
          <a:latin typeface="+mn-lt"/>
          <a:ea typeface="+mn-ea"/>
          <a:cs typeface="ＭＳ Ｐゴシック" pitchFamily="-112" charset="-128"/>
        </a:defRPr>
      </a:lvl3pPr>
      <a:lvl4pPr marL="1028700" indent="-171450" algn="l" rtl="0" eaLnBrk="0" fontAlgn="base" hangingPunct="0">
        <a:spcBef>
          <a:spcPts val="400"/>
        </a:spcBef>
        <a:spcAft>
          <a:spcPct val="0"/>
        </a:spcAft>
        <a:buFont typeface="Arial" pitchFamily="34" charset="0"/>
        <a:buChar char="-"/>
        <a:defRPr sz="1200">
          <a:solidFill>
            <a:schemeClr val="tx1"/>
          </a:solidFill>
          <a:latin typeface="+mn-lt"/>
          <a:ea typeface="+mn-ea"/>
          <a:cs typeface="ＭＳ Ｐゴシック" pitchFamily="-112" charset="-128"/>
        </a:defRPr>
      </a:lvl4pPr>
      <a:lvl5pPr marL="1200150" indent="-171450" algn="l" rtl="0" eaLnBrk="0" fontAlgn="base" hangingPunct="0">
        <a:spcBef>
          <a:spcPts val="400"/>
        </a:spcBef>
        <a:spcAft>
          <a:spcPct val="0"/>
        </a:spcAft>
        <a:buFont typeface="Arial" pitchFamily="34" charset="0"/>
        <a:buChar char="•"/>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10"/>
          <p:cNvSpPr>
            <a:spLocks noGrp="1" noChangeArrowheads="1"/>
          </p:cNvSpPr>
          <p:nvPr>
            <p:ph type="ctrTitle"/>
          </p:nvPr>
        </p:nvSpPr>
        <p:spPr>
          <a:xfrm>
            <a:off x="656771" y="2777197"/>
            <a:ext cx="7772400" cy="533400"/>
          </a:xfrm>
        </p:spPr>
        <p:txBody>
          <a:bodyPr/>
          <a:lstStyle/>
          <a:p>
            <a:pPr algn="ctr"/>
            <a:r>
              <a:rPr lang="en-US" dirty="0" smtClean="0"/>
              <a:t>IEEE-SA Global Engagement/</a:t>
            </a:r>
            <a:br>
              <a:rPr lang="en-US" dirty="0" smtClean="0"/>
            </a:br>
            <a:r>
              <a:rPr lang="en-US" dirty="0" smtClean="0"/>
              <a:t>Liaison Report</a:t>
            </a:r>
            <a:br>
              <a:rPr lang="en-US" dirty="0" smtClean="0"/>
            </a:br>
            <a:r>
              <a:rPr lang="en-US" dirty="0" smtClean="0"/>
              <a:t/>
            </a:r>
            <a:br>
              <a:rPr lang="en-US" dirty="0" smtClean="0"/>
            </a:br>
            <a:r>
              <a:rPr lang="en-US" b="0" dirty="0" smtClean="0"/>
              <a:t>Update for IEEE 802</a:t>
            </a:r>
            <a:endParaRPr lang="en-US" sz="1800" b="0" dirty="0" smtClean="0">
              <a:solidFill>
                <a:srgbClr val="FF0000"/>
              </a:solidFill>
            </a:endParaRPr>
          </a:p>
        </p:txBody>
      </p:sp>
      <p:sp>
        <p:nvSpPr>
          <p:cNvPr id="7" name="Text Placeholder 6"/>
          <p:cNvSpPr>
            <a:spLocks noGrp="1"/>
          </p:cNvSpPr>
          <p:nvPr>
            <p:ph type="body" sz="quarter" idx="10"/>
          </p:nvPr>
        </p:nvSpPr>
        <p:spPr>
          <a:xfrm>
            <a:off x="627743" y="5090206"/>
            <a:ext cx="3886200" cy="828675"/>
          </a:xfrm>
        </p:spPr>
        <p:txBody>
          <a:bodyPr/>
          <a:lstStyle/>
          <a:p>
            <a:pPr marL="0" indent="0">
              <a:buNone/>
            </a:pPr>
            <a:r>
              <a:rPr lang="en-US" dirty="0" smtClean="0"/>
              <a:t>Jodi </a:t>
            </a:r>
            <a:r>
              <a:rPr lang="en-US" dirty="0" err="1" smtClean="0"/>
              <a:t>Haasz</a:t>
            </a:r>
            <a:endParaRPr lang="en-US" dirty="0" smtClean="0"/>
          </a:p>
          <a:p>
            <a:pPr marL="0" indent="0">
              <a:buNone/>
            </a:pPr>
            <a:r>
              <a:rPr lang="en-US" dirty="0" smtClean="0"/>
              <a:t>Stakeholder Engagement Liaison</a:t>
            </a:r>
          </a:p>
          <a:p>
            <a:pPr marL="0" indent="0">
              <a:buNone/>
            </a:pPr>
            <a:r>
              <a:rPr lang="en-US" dirty="0"/>
              <a:t>3</a:t>
            </a:r>
            <a:r>
              <a:rPr lang="en-US" dirty="0" smtClean="0"/>
              <a:t> November 2014</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166824"/>
            <a:ext cx="7772400" cy="767444"/>
          </a:xfrm>
        </p:spPr>
        <p:txBody>
          <a:bodyPr/>
          <a:lstStyle/>
          <a:p>
            <a:r>
              <a:rPr lang="en-US" smtClean="0"/>
              <a:t>China Update </a:t>
            </a:r>
            <a:endParaRPr lang="en-US" sz="1800" dirty="0" smtClean="0"/>
          </a:p>
        </p:txBody>
      </p:sp>
      <p:sp>
        <p:nvSpPr>
          <p:cNvPr id="17411" name="Rectangle 3"/>
          <p:cNvSpPr>
            <a:spLocks noGrp="1" noChangeArrowheads="1"/>
          </p:cNvSpPr>
          <p:nvPr>
            <p:ph type="body" idx="1"/>
          </p:nvPr>
        </p:nvSpPr>
        <p:spPr>
          <a:xfrm>
            <a:off x="685800" y="787417"/>
            <a:ext cx="7772400" cy="5518379"/>
          </a:xfrm>
        </p:spPr>
        <p:txBody>
          <a:bodyPr/>
          <a:lstStyle/>
          <a:p>
            <a:r>
              <a:rPr lang="en-US" sz="1800" dirty="0" smtClean="0"/>
              <a:t>IEEE-SA </a:t>
            </a:r>
            <a:r>
              <a:rPr lang="en-US" sz="1800" dirty="0"/>
              <a:t>– CCSA ICT Standards Projects </a:t>
            </a:r>
            <a:r>
              <a:rPr lang="en-US" sz="1800" dirty="0" smtClean="0"/>
              <a:t>Workshop</a:t>
            </a:r>
          </a:p>
          <a:p>
            <a:pPr lvl="1"/>
            <a:r>
              <a:rPr lang="en-US" dirty="0" smtClean="0">
                <a:latin typeface="+mj-lt"/>
              </a:rPr>
              <a:t>Held Monday, 18 August</a:t>
            </a:r>
          </a:p>
          <a:p>
            <a:pPr lvl="1"/>
            <a:r>
              <a:rPr lang="en-US" dirty="0"/>
              <a:t>The goal for this workshop was to focus on the key technical breakthroughs involved in these standards projects, future business application, potential impact on the industry, and new opportunities for the market. </a:t>
            </a:r>
          </a:p>
          <a:p>
            <a:pPr lvl="1"/>
            <a:r>
              <a:rPr lang="en-US" dirty="0" smtClean="0">
                <a:latin typeface="+mj-lt"/>
              </a:rPr>
              <a:t>Workshop consisted of an introduction </a:t>
            </a:r>
            <a:r>
              <a:rPr lang="en-US" dirty="0">
                <a:latin typeface="+mj-lt"/>
              </a:rPr>
              <a:t>of IEEE-SA and overview of the structure of ICT projects in </a:t>
            </a:r>
            <a:r>
              <a:rPr lang="en-US" dirty="0" smtClean="0">
                <a:latin typeface="+mj-lt"/>
              </a:rPr>
              <a:t>IEEE</a:t>
            </a:r>
          </a:p>
          <a:p>
            <a:pPr lvl="2"/>
            <a:r>
              <a:rPr lang="en-US" dirty="0" smtClean="0">
                <a:latin typeface="+mj-lt"/>
              </a:rPr>
              <a:t>Part of the workshop consisted of the review of key </a:t>
            </a:r>
            <a:r>
              <a:rPr lang="en-US" dirty="0">
                <a:latin typeface="+mj-lt"/>
              </a:rPr>
              <a:t>projects in 802.1, 802.3, and 802 wireless </a:t>
            </a:r>
            <a:r>
              <a:rPr lang="en-US" dirty="0" smtClean="0">
                <a:latin typeface="+mj-lt"/>
              </a:rPr>
              <a:t>WGs </a:t>
            </a:r>
          </a:p>
          <a:p>
            <a:pPr lvl="3"/>
            <a:r>
              <a:rPr lang="en-US" sz="1400" dirty="0" smtClean="0">
                <a:latin typeface="+mj-lt"/>
              </a:rPr>
              <a:t>Given by Glenn Parsons, David Law and Jon </a:t>
            </a:r>
            <a:r>
              <a:rPr lang="en-US" sz="1400" dirty="0" err="1" smtClean="0">
                <a:latin typeface="+mj-lt"/>
              </a:rPr>
              <a:t>Rosdahl</a:t>
            </a:r>
            <a:r>
              <a:rPr lang="en-US" sz="1400" dirty="0" smtClean="0">
                <a:latin typeface="+mj-lt"/>
              </a:rPr>
              <a:t>. </a:t>
            </a:r>
          </a:p>
          <a:p>
            <a:pPr lvl="1"/>
            <a:r>
              <a:rPr lang="en-US" dirty="0" smtClean="0">
                <a:latin typeface="+mj-lt"/>
              </a:rPr>
              <a:t>58 </a:t>
            </a:r>
            <a:r>
              <a:rPr lang="en-US" dirty="0">
                <a:latin typeface="+mj-lt"/>
              </a:rPr>
              <a:t>attendees from 31 companies participated the </a:t>
            </a:r>
            <a:r>
              <a:rPr lang="en-US" dirty="0" smtClean="0">
                <a:latin typeface="+mj-lt"/>
              </a:rPr>
              <a:t>workshop </a:t>
            </a:r>
          </a:p>
          <a:p>
            <a:r>
              <a:rPr lang="it-IT" sz="1800" dirty="0" smtClean="0">
                <a:latin typeface="+mj-lt"/>
              </a:rPr>
              <a:t>China </a:t>
            </a:r>
            <a:r>
              <a:rPr lang="it-IT" sz="1800" dirty="0">
                <a:latin typeface="+mj-lt"/>
              </a:rPr>
              <a:t>Mobile (CMCC) &amp; China Telecom (CTC</a:t>
            </a:r>
            <a:r>
              <a:rPr lang="it-IT" sz="1800" dirty="0" smtClean="0">
                <a:latin typeface="+mj-lt"/>
              </a:rPr>
              <a:t>)</a:t>
            </a:r>
          </a:p>
          <a:p>
            <a:pPr lvl="1"/>
            <a:r>
              <a:rPr lang="en-US" dirty="0" smtClean="0">
                <a:latin typeface="+mj-lt"/>
              </a:rPr>
              <a:t>Glenn Parsons, IEEE 802.1 </a:t>
            </a:r>
            <a:r>
              <a:rPr lang="en-US" dirty="0">
                <a:latin typeface="+mj-lt"/>
              </a:rPr>
              <a:t>WG </a:t>
            </a:r>
            <a:r>
              <a:rPr lang="en-US" dirty="0" smtClean="0">
                <a:latin typeface="+mj-lt"/>
              </a:rPr>
              <a:t>Chair, gave </a:t>
            </a:r>
            <a:r>
              <a:rPr lang="en-US" dirty="0">
                <a:latin typeface="+mj-lt"/>
              </a:rPr>
              <a:t>a thorough </a:t>
            </a:r>
            <a:r>
              <a:rPr lang="en-US" dirty="0" smtClean="0">
                <a:latin typeface="+mj-lt"/>
              </a:rPr>
              <a:t>review </a:t>
            </a:r>
            <a:r>
              <a:rPr lang="en-US" dirty="0">
                <a:latin typeface="+mj-lt"/>
              </a:rPr>
              <a:t>of 802.1 </a:t>
            </a:r>
            <a:r>
              <a:rPr lang="en-US" dirty="0" smtClean="0">
                <a:latin typeface="+mj-lt"/>
              </a:rPr>
              <a:t>projects</a:t>
            </a:r>
          </a:p>
          <a:p>
            <a:pPr lvl="2"/>
            <a:r>
              <a:rPr lang="en-US" dirty="0" smtClean="0">
                <a:latin typeface="+mj-lt"/>
              </a:rPr>
              <a:t>Realistic </a:t>
            </a:r>
            <a:r>
              <a:rPr lang="en-US" dirty="0">
                <a:latin typeface="+mj-lt"/>
              </a:rPr>
              <a:t>Backhaul, and MBH small cells </a:t>
            </a:r>
            <a:r>
              <a:rPr lang="en-US" dirty="0" smtClean="0">
                <a:latin typeface="+mj-lt"/>
              </a:rPr>
              <a:t>background</a:t>
            </a:r>
            <a:endParaRPr lang="en-US" dirty="0">
              <a:latin typeface="+mj-lt"/>
            </a:endParaRPr>
          </a:p>
          <a:p>
            <a:pPr lvl="1"/>
            <a:r>
              <a:rPr lang="en-US" dirty="0" smtClean="0">
                <a:latin typeface="+mj-lt"/>
              </a:rPr>
              <a:t>Glenn also invited China Mobile and China Telecom to keep in touch with 802.1 in the future</a:t>
            </a:r>
          </a:p>
        </p:txBody>
      </p:sp>
      <p:sp>
        <p:nvSpPr>
          <p:cNvPr id="17412" name="Slide Number Placeholder 5"/>
          <p:cNvSpPr>
            <a:spLocks noGrp="1"/>
          </p:cNvSpPr>
          <p:nvPr>
            <p:ph type="sldNum" sz="quarter" idx="12"/>
          </p:nvPr>
        </p:nvSpPr>
        <p:spPr/>
        <p:txBody>
          <a:bodyPr/>
          <a:lstStyle/>
          <a:p>
            <a:fld id="{19987EB8-EF56-498E-AFF6-0FAF68F9E0B8}" type="slidenum">
              <a:rPr lang="en-US" smtClean="0"/>
              <a:pPr/>
              <a:t>2</a:t>
            </a:fld>
            <a:endParaRPr lang="en-US"/>
          </a:p>
        </p:txBody>
      </p:sp>
    </p:spTree>
    <p:extLst>
      <p:ext uri="{BB962C8B-B14F-4D97-AF65-F5344CB8AC3E}">
        <p14:creationId xmlns:p14="http://schemas.microsoft.com/office/powerpoint/2010/main" val="40043376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1797831"/>
            <a:ext cx="7772400" cy="767444"/>
          </a:xfrm>
        </p:spPr>
        <p:txBody>
          <a:bodyPr/>
          <a:lstStyle/>
          <a:p>
            <a:pPr algn="ctr"/>
            <a:r>
              <a:rPr lang="en-US" dirty="0" smtClean="0"/>
              <a:t>Contact</a:t>
            </a:r>
          </a:p>
        </p:txBody>
      </p:sp>
      <p:sp>
        <p:nvSpPr>
          <p:cNvPr id="17411" name="Rectangle 3"/>
          <p:cNvSpPr>
            <a:spLocks noGrp="1" noChangeArrowheads="1"/>
          </p:cNvSpPr>
          <p:nvPr>
            <p:ph type="body" idx="1"/>
          </p:nvPr>
        </p:nvSpPr>
        <p:spPr>
          <a:xfrm>
            <a:off x="685800" y="2981657"/>
            <a:ext cx="7772400" cy="4343400"/>
          </a:xfrm>
        </p:spPr>
        <p:txBody>
          <a:bodyPr/>
          <a:lstStyle/>
          <a:p>
            <a:pPr marL="0" indent="0" algn="ctr" eaLnBrk="1" hangingPunct="1">
              <a:buFont typeface="Monotype Sorts" pitchFamily="2" charset="2"/>
              <a:buNone/>
              <a:defRPr/>
            </a:pPr>
            <a:r>
              <a:rPr lang="en-US" b="1" dirty="0" smtClean="0"/>
              <a:t>Jodi </a:t>
            </a:r>
            <a:r>
              <a:rPr lang="en-US" b="1" dirty="0" err="1"/>
              <a:t>Haasz</a:t>
            </a:r>
            <a:endParaRPr lang="en-US" dirty="0"/>
          </a:p>
          <a:p>
            <a:pPr marL="0" indent="0" algn="ctr" eaLnBrk="1" hangingPunct="1">
              <a:buFont typeface="Monotype Sorts" pitchFamily="2" charset="2"/>
              <a:buNone/>
              <a:defRPr/>
            </a:pPr>
            <a:r>
              <a:rPr lang="en-US" dirty="0" smtClean="0"/>
              <a:t>Stakeholder Engagement Liaison</a:t>
            </a:r>
            <a:endParaRPr lang="en-US" dirty="0"/>
          </a:p>
          <a:p>
            <a:pPr marL="0" indent="0" algn="ctr" eaLnBrk="1" hangingPunct="1">
              <a:buFont typeface="Monotype Sorts" pitchFamily="2" charset="2"/>
              <a:buNone/>
              <a:defRPr/>
            </a:pPr>
            <a:r>
              <a:rPr lang="en-US" dirty="0"/>
              <a:t>j.haasz@ieee.org</a:t>
            </a:r>
          </a:p>
          <a:p>
            <a:pPr marL="0" indent="0">
              <a:buNone/>
            </a:pPr>
            <a:endParaRPr lang="en-US" i="1" dirty="0" smtClean="0"/>
          </a:p>
        </p:txBody>
      </p:sp>
      <p:sp>
        <p:nvSpPr>
          <p:cNvPr id="17412" name="Slide Number Placeholder 5"/>
          <p:cNvSpPr>
            <a:spLocks noGrp="1"/>
          </p:cNvSpPr>
          <p:nvPr>
            <p:ph type="sldNum" sz="quarter" idx="12"/>
          </p:nvPr>
        </p:nvSpPr>
        <p:spPr/>
        <p:txBody>
          <a:bodyPr/>
          <a:lstStyle/>
          <a:p>
            <a:fld id="{19987EB8-EF56-498E-AFF6-0FAF68F9E0B8}" type="slidenum">
              <a:rPr lang="en-US" smtClean="0"/>
              <a:pPr/>
              <a:t>3</a:t>
            </a:fld>
            <a:endParaRPr lang="en-US"/>
          </a:p>
        </p:txBody>
      </p:sp>
    </p:spTree>
    <p:extLst>
      <p:ext uri="{BB962C8B-B14F-4D97-AF65-F5344CB8AC3E}">
        <p14:creationId xmlns:p14="http://schemas.microsoft.com/office/powerpoint/2010/main" val="1465066093"/>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SA_PowerPoint_Template">
  <a:themeElements>
    <a:clrScheme name="IEEE">
      <a:dk1>
        <a:srgbClr val="000000"/>
      </a:dk1>
      <a:lt1>
        <a:srgbClr val="FFFFFF"/>
      </a:lt1>
      <a:dk2>
        <a:srgbClr val="A6B4AC"/>
      </a:dk2>
      <a:lt2>
        <a:srgbClr val="6E8076"/>
      </a:lt2>
      <a:accent1>
        <a:srgbClr val="0066A1"/>
      </a:accent1>
      <a:accent2>
        <a:srgbClr val="009FDA"/>
      </a:accent2>
      <a:accent3>
        <a:srgbClr val="CC1239"/>
      </a:accent3>
      <a:accent4>
        <a:srgbClr val="FDC82F"/>
      </a:accent4>
      <a:accent5>
        <a:srgbClr val="E37222"/>
      </a:accent5>
      <a:accent6>
        <a:srgbClr val="69BE28"/>
      </a:accent6>
      <a:hlink>
        <a:srgbClr val="008542"/>
      </a:hlink>
      <a:folHlink>
        <a:srgbClr val="6B1F7C"/>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solidFill>
          <a:schemeClr val="accent1"/>
        </a:solidFill>
        <a:ln w="12700" cap="flat" cmpd="sng" algn="ctr">
          <a:solidFill>
            <a:schemeClr val="tx2"/>
          </a:solidFill>
          <a:prstDash val="solid"/>
          <a:round/>
          <a:headEnd type="none" w="med" len="med"/>
          <a:tailEnd type="none" w="med" len="med"/>
        </a:ln>
        <a:effectLst/>
      </a:spPr>
      <a:bodyPr/>
      <a:lstStyle/>
    </a:lnDef>
    <a:txDef>
      <a:spPr>
        <a:noFill/>
      </a:spPr>
      <a:bodyPr wrap="none" rtlCol="0">
        <a:spAutoFit/>
      </a:bodyPr>
      <a:lstStyle>
        <a:defPPr algn="l">
          <a:defRPr sz="1600" dirty="0" smtClean="0"/>
        </a:defPPr>
      </a:lstStyle>
    </a:tx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2157</TotalTime>
  <Words>181</Words>
  <Application>Microsoft Office PowerPoint</Application>
  <PresentationFormat>On-screen Show (4:3)</PresentationFormat>
  <Paragraphs>25</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IEEE-SA_PowerPoint_Template</vt:lpstr>
      <vt:lpstr>IEEE-SA Global Engagement/ Liaison Report  Update for IEEE 802</vt:lpstr>
      <vt:lpstr>China Update </vt:lpstr>
      <vt:lpstr>Contact</vt:lpstr>
    </vt:vector>
  </TitlesOfParts>
  <Company>IEEE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IEEE-SA PPT Template</dc:title>
  <dc:creator>IEEE</dc:creator>
  <cp:lastModifiedBy>Kim, Soo</cp:lastModifiedBy>
  <cp:revision>235</cp:revision>
  <cp:lastPrinted>2013-11-01T00:17:56Z</cp:lastPrinted>
  <dcterms:created xsi:type="dcterms:W3CDTF">2009-12-29T14:27:24Z</dcterms:created>
  <dcterms:modified xsi:type="dcterms:W3CDTF">2014-10-31T15:17:49Z</dcterms:modified>
</cp:coreProperties>
</file>