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8" autoAdjust="0"/>
    <p:restoredTop sz="86356" autoAdjust="0"/>
  </p:normalViewPr>
  <p:slideViewPr>
    <p:cSldViewPr>
      <p:cViewPr varScale="1">
        <p:scale>
          <a:sx n="73" d="100"/>
          <a:sy n="73" d="100"/>
        </p:scale>
        <p:origin x="-1332" y="-9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499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6060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802-EC-14/006/r0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– Marketing Mission Statement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035814"/>
              </p:ext>
            </p:extLst>
          </p:nvPr>
        </p:nvGraphicFramePr>
        <p:xfrm>
          <a:off x="457200" y="2362200"/>
          <a:ext cx="8020050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61444" imgH="2760235" progId="Word.Document.8">
                  <p:embed/>
                </p:oleObj>
              </mc:Choice>
              <mc:Fallback>
                <p:oleObj name="Document" r:id="rId4" imgW="8261444" imgH="27602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8020050" cy="2681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Action Item: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WS13-11: </a:t>
            </a:r>
            <a:r>
              <a:rPr lang="en-GB" sz="1800" dirty="0"/>
              <a:t>Create a mission statement: 1) For marketing activity; 2) For </a:t>
            </a:r>
            <a:r>
              <a:rPr lang="en-GB" sz="1800" dirty="0" smtClean="0"/>
              <a:t>802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Observation: Creation of a marketing mission statement requires the creation of a mission statement for 802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This presentation presents thoughts on a </a:t>
            </a:r>
            <a:r>
              <a:rPr lang="en-GB" sz="1800" dirty="0" err="1" smtClean="0"/>
              <a:t>strawman</a:t>
            </a:r>
            <a:r>
              <a:rPr lang="en-GB" sz="1800" dirty="0" smtClean="0"/>
              <a:t> for an 802 mission statement.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Leverages conversations with Paul </a:t>
            </a:r>
            <a:r>
              <a:rPr lang="en-GB" sz="1800" dirty="0" err="1" smtClean="0"/>
              <a:t>Nikolich</a:t>
            </a:r>
            <a:endParaRPr lang="en-GB" sz="18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1054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Proposed Mission Statement:</a:t>
            </a:r>
          </a:p>
          <a:p>
            <a:pPr marL="45720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IEEE 802 LMSC’s mission is to produce high quality, market relevant, packet network interoperability </a:t>
            </a:r>
            <a:r>
              <a:rPr lang="en-US" dirty="0" smtClean="0"/>
              <a:t>standards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Supporting text should explain the following – 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individual / industry driven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part of an overall </a:t>
            </a:r>
            <a:r>
              <a:rPr lang="en-US" sz="1800" dirty="0" smtClean="0"/>
              <a:t>complex system </a:t>
            </a:r>
            <a:r>
              <a:rPr lang="en-US" sz="1800" dirty="0"/>
              <a:t>of network technology, standards, product and service providers</a:t>
            </a:r>
            <a:endParaRPr lang="en-US" sz="1800" dirty="0"/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ongoing &amp; evolving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utilizes a fiercely democratic, open &amp; transparent process to ensure fairness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strive to collaborate with partner </a:t>
            </a:r>
            <a:r>
              <a:rPr lang="en-US" sz="1800" dirty="0" smtClean="0"/>
              <a:t>entities, </a:t>
            </a:r>
            <a:r>
              <a:rPr lang="en-US" sz="1800" dirty="0"/>
              <a:t>including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component, system, and network </a:t>
            </a:r>
            <a:r>
              <a:rPr lang="en-US" sz="1600" dirty="0" smtClean="0"/>
              <a:t>end-users, </a:t>
            </a:r>
            <a:r>
              <a:rPr lang="en-US" sz="1600" dirty="0"/>
              <a:t>consumer endpoint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network suppliers, endpoint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other IEEE Sponsors &amp; SDO Entities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other industry entities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variety of mediums (cu,  optical, wireless) &amp; reaches from 0 to </a:t>
            </a:r>
            <a:r>
              <a:rPr lang="en-US" sz="1800" dirty="0" smtClean="0"/>
              <a:t>40km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/>
              <a:t>bottoms-up </a:t>
            </a:r>
            <a:r>
              <a:rPr lang="en-US" sz="1800" dirty="0"/>
              <a:t>driven, NOT top-down driven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13056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for IEEE 802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Goal - </a:t>
            </a:r>
            <a:r>
              <a:rPr lang="en-US" dirty="0"/>
              <a:t>raise awareness of </a:t>
            </a:r>
            <a:r>
              <a:rPr lang="en-US" dirty="0" smtClean="0"/>
              <a:t>IEEE 802 </a:t>
            </a:r>
            <a:r>
              <a:rPr lang="en-US" dirty="0"/>
              <a:t>to encourage participation by new individuals &amp; </a:t>
            </a:r>
            <a:r>
              <a:rPr lang="en-US" dirty="0" smtClean="0"/>
              <a:t>entities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Mission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Promote </a:t>
            </a:r>
            <a:r>
              <a:rPr lang="en-US" dirty="0"/>
              <a:t>the mission of </a:t>
            </a:r>
            <a:r>
              <a:rPr lang="en-US" dirty="0" smtClean="0"/>
              <a:t>IEEE 802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Present a cohesive view to the world outside of </a:t>
            </a:r>
            <a:r>
              <a:rPr lang="en-US" dirty="0" smtClean="0"/>
              <a:t>IEEE 802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Supporting, not driving the marketing of individual work groups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Promote activities that span multiple (3 or more?) working groups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353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1328</TotalTime>
  <Words>245</Words>
  <Application>Microsoft Office PowerPoint</Application>
  <PresentationFormat>On-screen Show (4:3)</PresentationFormat>
  <Paragraphs>68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Proposal – Marketing Mission Statement</vt:lpstr>
      <vt:lpstr>Abstract</vt:lpstr>
      <vt:lpstr>PowerPoint Presentation</vt:lpstr>
      <vt:lpstr>Marketing for IEEE 802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</dc:subject>
  <dc:creator>Jon Rosdahl</dc:creator>
  <cp:keywords>March 2013, No Restrictions</cp:keywords>
  <dc:description>Agenda Items from ExSec for March plenary.</dc:description>
  <cp:lastModifiedBy>DAmbrosia, John</cp:lastModifiedBy>
  <cp:revision>18</cp:revision>
  <cp:lastPrinted>1601-01-01T00:00:00Z</cp:lastPrinted>
  <dcterms:created xsi:type="dcterms:W3CDTF">2013-03-16T01:58:23Z</dcterms:created>
  <dcterms:modified xsi:type="dcterms:W3CDTF">2014-01-31T16:08:27Z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1d202834-6359-4061-9f2e-a9a8a2288efc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