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62" r:id="rId5"/>
    <p:sldId id="274" r:id="rId6"/>
    <p:sldId id="273" r:id="rId7"/>
    <p:sldId id="275" r:id="rId8"/>
    <p:sldId id="26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11" autoAdjust="0"/>
    <p:restoredTop sz="86356" autoAdjust="0"/>
  </p:normalViewPr>
  <p:slideViewPr>
    <p:cSldViewPr>
      <p:cViewPr varScale="1">
        <p:scale>
          <a:sx n="70" d="100"/>
          <a:sy n="70" d="100"/>
        </p:scale>
        <p:origin x="-1188" y="-9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3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3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395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6068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868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56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>
                <a:solidFill>
                  <a:srgbClr val="000000"/>
                </a:solidFill>
              </a:rPr>
              <a:t>Powerpoint</a:t>
            </a:r>
            <a:r>
              <a:rPr lang="en-US" dirty="0">
                <a:solidFill>
                  <a:srgbClr val="000000"/>
                </a:solidFill>
              </a:rPr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07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>
                <a:solidFill>
                  <a:srgbClr val="000000"/>
                </a:solidFill>
              </a:rPr>
              <a:t>Powerpoint</a:t>
            </a:r>
            <a:r>
              <a:rPr lang="en-US" dirty="0">
                <a:solidFill>
                  <a:srgbClr val="000000"/>
                </a:solidFill>
              </a:rPr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5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988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14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802-EC-13/0063r0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>
                <a:solidFill>
                  <a:srgbClr val="000000"/>
                </a:solidFill>
                <a:ea typeface="ＭＳ Ｐゴシック" charset="-128"/>
              </a:rPr>
              <a:t>PowerPoint Title would go here</a:t>
            </a: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41D9BA1A-DCA0-4F42-B822-C546F63BDACE}" type="slidenum">
              <a:rPr lang="en-US">
                <a:solidFill>
                  <a:srgbClr val="000000"/>
                </a:solidFill>
                <a:ea typeface="ＭＳ Ｐゴシック" charset="-128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sz="1400">
              <a:solidFill>
                <a:srgbClr val="000000"/>
              </a:solidFill>
              <a:ea typeface="ＭＳ Ｐゴシック" charset="-128"/>
            </a:endParaRPr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28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3/ec-13-0058-00-00SA-ieee-802-mktg-update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ethernetalliance.org/wp-content/uploads/2013/10/Synergy-Between-IEEE-802-Wired-and-Wireless-Technologies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IEEE 802 Marketing Update</a:t>
            </a:r>
            <a:br>
              <a:rPr lang="en-GB" dirty="0" smtClean="0"/>
            </a:br>
            <a:r>
              <a:rPr lang="en-GB" dirty="0" smtClean="0"/>
              <a:t>Nov </a:t>
            </a:r>
            <a:r>
              <a:rPr lang="en-GB" dirty="0" smtClean="0"/>
              <a:t>2013 Plenary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628900" y="4495800"/>
            <a:ext cx="3848100" cy="167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</a:t>
            </a:r>
          </a:p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John D’Ambrosia, Dell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US" sz="1800" dirty="0" smtClean="0"/>
              <a:t>5.11 II </a:t>
            </a:r>
            <a:r>
              <a:rPr lang="en-US" sz="1800" dirty="0"/>
              <a:t>802 Messaging and Public Visibility Plans for </a:t>
            </a:r>
            <a:r>
              <a:rPr lang="en-US" sz="1800" dirty="0" smtClean="0"/>
              <a:t>2014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	5.12 </a:t>
            </a:r>
            <a:r>
              <a:rPr lang="en-US" sz="1800" dirty="0"/>
              <a:t>II Activities - Ethernet 40th Celebration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Documents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IEEE-SA Marketing Update</a:t>
            </a:r>
          </a:p>
          <a:p>
            <a:pPr marL="914400" indent="0"/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mentor.ieee.org/802-ec/dcn/13/ec-13-0058-00-00SA-ieee-802-mktg-update.xlsx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0895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Stock_000010421893Medium_Bridg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762000"/>
            <a:ext cx="8497256" cy="5651500"/>
          </a:xfrm>
          <a:prstGeom prst="rect">
            <a:avLst/>
          </a:prstGeom>
          <a:effectLst>
            <a:softEdge rad="2159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2014: Bridging to the Future of Networking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2013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10000" y="2133600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What is the message</a:t>
            </a:r>
          </a:p>
          <a:p>
            <a:pPr algn="ctr"/>
            <a:r>
              <a:rPr lang="en-US" sz="3200" b="1" dirty="0" smtClean="0"/>
              <a:t>for IEEE 802?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487680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Working with IEEE-SA on a </a:t>
            </a:r>
          </a:p>
          <a:p>
            <a:pPr algn="ctr"/>
            <a:r>
              <a:rPr lang="en-US" sz="3200" b="1" dirty="0" smtClean="0"/>
              <a:t>marketing framework plan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49539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839787"/>
            <a:ext cx="7770813" cy="1065213"/>
          </a:xfrm>
        </p:spPr>
        <p:txBody>
          <a:bodyPr/>
          <a:lstStyle/>
          <a:p>
            <a:r>
              <a:rPr lang="en-US" dirty="0"/>
              <a:t>Successful Example - </a:t>
            </a:r>
            <a:r>
              <a:rPr lang="en-US" i="1" dirty="0"/>
              <a:t>Ethernet Alliance TEF: “The Future of Ethernet” Panels</a:t>
            </a:r>
            <a:br>
              <a:rPr lang="en-US" i="1" dirty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1" y="1981200"/>
            <a:ext cx="3962400" cy="4113213"/>
          </a:xfrm>
        </p:spPr>
        <p:txBody>
          <a:bodyPr/>
          <a:lstStyle/>
          <a:p>
            <a:pPr marL="400050">
              <a:buFont typeface="Arial" pitchFamily="34" charset="0"/>
              <a:buChar char="•"/>
            </a:pPr>
            <a:r>
              <a:rPr lang="en-US" dirty="0"/>
              <a:t>Bob Metcalfe’s “Ethernet, Networking &amp; Standards” Innovation Panel</a:t>
            </a:r>
          </a:p>
          <a:p>
            <a:pPr marL="400050">
              <a:buFont typeface="Arial" pitchFamily="34" charset="0"/>
              <a:buChar char="•"/>
            </a:pPr>
            <a:endParaRPr lang="en-US" dirty="0" smtClean="0">
              <a:hlinkClick r:id="rId2"/>
            </a:endParaRPr>
          </a:p>
          <a:p>
            <a:pPr marL="400050">
              <a:buFont typeface="Arial" pitchFamily="34" charset="0"/>
              <a:buChar char="•"/>
            </a:pPr>
            <a:endParaRPr lang="en-US" dirty="0">
              <a:hlinkClick r:id="rId2"/>
            </a:endParaRPr>
          </a:p>
          <a:p>
            <a:pPr marL="400050">
              <a:buFont typeface="Arial" pitchFamily="34" charset="0"/>
              <a:buChar char="•"/>
            </a:pPr>
            <a:r>
              <a:rPr lang="en-US" dirty="0" smtClean="0">
                <a:hlinkClick r:id="rId2"/>
              </a:rPr>
              <a:t>Synergy </a:t>
            </a:r>
            <a:r>
              <a:rPr lang="en-US" dirty="0">
                <a:hlinkClick r:id="rId2"/>
              </a:rPr>
              <a:t>Between IEEE 802 Wired and Wireless Technologies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752600"/>
            <a:ext cx="2819400" cy="21145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962400"/>
            <a:ext cx="28448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613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 anchor="t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2013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5849562" y="6031468"/>
            <a:ext cx="26848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Source: Carlson_400_01_1113.pdf</a:t>
            </a:r>
          </a:p>
        </p:txBody>
      </p:sp>
    </p:spTree>
    <p:extLst>
      <p:ext uri="{BB962C8B-B14F-4D97-AF65-F5344CB8AC3E}">
        <p14:creationId xmlns:p14="http://schemas.microsoft.com/office/powerpoint/2010/main" val="511621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40</a:t>
            </a:r>
            <a:r>
              <a:rPr lang="en-US" baseline="30000" dirty="0" smtClean="0"/>
              <a:t>th</a:t>
            </a:r>
            <a:r>
              <a:rPr lang="en-US" dirty="0" smtClean="0"/>
              <a:t> Anniversary Celebration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u="sng" dirty="0" smtClean="0"/>
              <a:t>Keynote Speech: Dr. Robert Metcalfe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/>
              <a:t>Video recorded by IEEE-SA</a:t>
            </a:r>
            <a:endParaRPr lang="en-US" u="sng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Panel Session – “Back to the Future… of Ethernet”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/>
              <a:t>Panel Moderator – Steve Carlson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/>
              <a:t>Panelist – Dr. Robert Metcalfe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/>
              <a:t>Panelist – Dr. David Boggs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/>
              <a:t>Panelist – Ron Crane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/>
              <a:t>Panelist – Thomas </a:t>
            </a:r>
            <a:r>
              <a:rPr lang="en-US" u="sng" dirty="0" err="1" smtClean="0"/>
              <a:t>Hogenmuller</a:t>
            </a:r>
            <a:endParaRPr lang="en-US" u="sng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Videos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/>
              <a:t>China Network World – Ethernet 40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Anniversary Tribute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/>
              <a:t>IEEE-SA Montage Video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1850895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1611</TotalTime>
  <Words>246</Words>
  <Application>Microsoft Office PowerPoint</Application>
  <PresentationFormat>On-screen Show (4:3)</PresentationFormat>
  <Paragraphs>70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IEEE-SA_PowerPoint_Template</vt:lpstr>
      <vt:lpstr>IEEE 802 Marketing Update Nov 2013 Plenary </vt:lpstr>
      <vt:lpstr>Abstract</vt:lpstr>
      <vt:lpstr>Supporting Documents</vt:lpstr>
      <vt:lpstr>2014: Bridging to the Future of Networking</vt:lpstr>
      <vt:lpstr>Successful Example - Ethernet Alliance TEF: “The Future of Ethernet” Panels </vt:lpstr>
      <vt:lpstr>PowerPoint Presentation</vt:lpstr>
      <vt:lpstr>40th Anniversary Celebration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2013 Plenary</dc:title>
  <dc:subject>Agenda Items for Plenary</dc:subject>
  <dc:creator>Jon Rosdahl</dc:creator>
  <cp:keywords>March 2013, No Restrictions</cp:keywords>
  <dc:description>Agenda Items from ExSec for March plenary.</dc:description>
  <cp:lastModifiedBy>DAmbrosia, John</cp:lastModifiedBy>
  <cp:revision>36</cp:revision>
  <cp:lastPrinted>1601-01-01T00:00:00Z</cp:lastPrinted>
  <dcterms:created xsi:type="dcterms:W3CDTF">2013-03-16T01:58:23Z</dcterms:created>
  <dcterms:modified xsi:type="dcterms:W3CDTF">2013-11-11T11:47:39Z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b7692eeb-640a-455a-af91-b2011a43089d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</Properties>
</file>