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2"/>
  </p:notesMasterIdLst>
  <p:handoutMasterIdLst>
    <p:handoutMasterId r:id="rId13"/>
  </p:handoutMasterIdLst>
  <p:sldIdLst>
    <p:sldId id="325" r:id="rId4"/>
    <p:sldId id="365" r:id="rId5"/>
    <p:sldId id="366" r:id="rId6"/>
    <p:sldId id="375" r:id="rId7"/>
    <p:sldId id="458" r:id="rId8"/>
    <p:sldId id="462" r:id="rId9"/>
    <p:sldId id="401" r:id="rId10"/>
    <p:sldId id="35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15" autoAdjust="0"/>
    <p:restoredTop sz="94660"/>
  </p:normalViewPr>
  <p:slideViewPr>
    <p:cSldViewPr>
      <p:cViewPr varScale="1">
        <p:scale>
          <a:sx n="103" d="100"/>
          <a:sy n="103" d="100"/>
        </p:scale>
        <p:origin x="184" y="1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8" d="100"/>
          <a:sy n="108" d="100"/>
        </p:scale>
        <p:origin x="295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Month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E2D12AD0-39D7-481D-A90E-51416BE1228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1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3079-21-0086-02-0002-Session-20-3079.2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3079-21-0086-02-0002-Session-20-3079.2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3079-21-0086-02-0002-Session-20-3079.2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3079-21-0086-02-0002-Session-20-3079.2 TG Meeting Summary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3079-21-0086-02-0002-Session-20-3079.2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3079-21-0086-02-0002-Session-20-3079.2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3079-21-0086-02-0002-Session-20-3079.2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3079-21-0086-02-0002-Session-20-3079.2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3079-21-0086-02-0002-Session-20-3079.2 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2BFB872A-FB58-4536-BCAB-55282DDF99F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81" y="147606"/>
            <a:ext cx="655187" cy="61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3079-21-0086-02-0002-Session-20-3079.2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us02web.zoom.us/j/83808221695?pwd%3DeERXZDVCYkJMWXI3VHdQdFdvaWl5dz09&amp;sa=D&amp;source=calendar&amp;ust=1626120028483000&amp;usg=AOvVaw3ivfLpE0F4uAYhikvoJPOn" TargetMode="Externa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[Session #20 3073.3 SG Meeting Summary]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868D243E-4AFB-1D46-82B4-E73CED1A56D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-76200" y="3352800"/>
            <a:ext cx="4343400" cy="828675"/>
          </a:xfrm>
        </p:spPr>
        <p:txBody>
          <a:bodyPr>
            <a:normAutofit/>
          </a:bodyPr>
          <a:lstStyle/>
          <a:p>
            <a:r>
              <a:rPr lang="en-US" altLang="ko-KR" dirty="0"/>
              <a:t>[Seung </a:t>
            </a:r>
            <a:r>
              <a:rPr lang="en-US" altLang="ko-KR" dirty="0" err="1"/>
              <a:t>Wook</a:t>
            </a:r>
            <a:r>
              <a:rPr lang="en-US" altLang="ko-KR" dirty="0"/>
              <a:t> Lee / ETRI]</a:t>
            </a:r>
          </a:p>
          <a:p>
            <a:r>
              <a:rPr lang="en-US" altLang="ko-KR" dirty="0"/>
              <a:t>[Andrew Min-</a:t>
            </a:r>
            <a:r>
              <a:rPr lang="en-US" altLang="ko-KR" dirty="0" err="1"/>
              <a:t>gyu</a:t>
            </a:r>
            <a:r>
              <a:rPr lang="en-US" altLang="ko-KR" dirty="0"/>
              <a:t> Han/HSU]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149126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#20-3079.3 SG Meeting Summary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10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07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Seung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Wook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Lee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+82 10 3001 9202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tajinet@etri.re.kr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Andrew Min-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gyu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Han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Hansung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+82 10 7417 4000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andyhan@hansung.ac.kr</a:t>
                      </a: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 </a:t>
            </a: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Beom-Ryeol</a:t>
            </a:r>
            <a:r>
              <a:rPr lang="en-US" altLang="ko-KR" sz="1800" dirty="0"/>
              <a:t> Lee, Lbr@etri.re.kr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48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48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  <p:sp>
        <p:nvSpPr>
          <p:cNvPr id="7" name="Text Box 47">
            <a:extLst>
              <a:ext uri="{FF2B5EF4-FFF2-40B4-BE49-F238E27FC236}">
                <a16:creationId xmlns:a16="http://schemas.microsoft.com/office/drawing/2014/main" id="{120101F1-A85C-458D-80CA-D02689AED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8" y="5181600"/>
            <a:ext cx="876346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Millennium Hilton Seoul, 50, </a:t>
            </a:r>
            <a:r>
              <a:rPr lang="en-US" altLang="ko-K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Sowol</a:t>
            </a:r>
            <a:r>
              <a:rPr lang="en-US" altLang="ko-K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-Ro, Jung-</a:t>
            </a:r>
            <a:r>
              <a:rPr lang="en-US" altLang="ko-K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</a:t>
            </a:r>
            <a:r>
              <a:rPr lang="en-US" altLang="ko-K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Seoul, 04637, South Korea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</a:t>
            </a:r>
            <a:r>
              <a:rPr lang="en-US" altLang="ko-KR" sz="1400" dirty="0">
                <a:hlinkClick r:id="rId2"/>
              </a:rPr>
              <a:t>https://us02web.zoom.us/j/83808221695?pwd=eERXZDVCYkJMWXI3VHdQdFdvaWl5dz09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D18D7C00-797E-43B7-B81B-4A531EB63B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497188"/>
              </p:ext>
            </p:extLst>
          </p:nvPr>
        </p:nvGraphicFramePr>
        <p:xfrm>
          <a:off x="380539" y="1000780"/>
          <a:ext cx="8382000" cy="4115271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(October 04,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05,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06,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07,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08,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57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9:00a-10:30a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(TGs 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11:00a-12:30p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817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1:30p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 SG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3:30p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 SG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 SG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(Discuss &amp; Reflect)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31495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October</a:t>
            </a:r>
            <a:r>
              <a:rPr lang="ko-KR" altLang="en-US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5</a:t>
            </a:r>
            <a:r>
              <a:rPr lang="en-US" altLang="ko-KR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03:30pm~05:00pm</a:t>
            </a:r>
            <a:endParaRPr lang="en-US" altLang="ja-JP" sz="16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3079-21-0070-00-0001-Skeleton for 'Framework for Evaluating the Quality of Digital Human' 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Andy </a:t>
            </a:r>
            <a:r>
              <a:rPr lang="en-US" altLang="ko-KR" sz="2000" dirty="0" err="1"/>
              <a:t>Mingu</a:t>
            </a:r>
            <a:r>
              <a:rPr lang="en-US" altLang="ko-KR" sz="2000" dirty="0"/>
              <a:t>-Han, Seung </a:t>
            </a:r>
            <a:r>
              <a:rPr lang="en-US" altLang="ko-KR" sz="2000" dirty="0" err="1"/>
              <a:t>Wook</a:t>
            </a:r>
            <a:r>
              <a:rPr lang="en-US" altLang="ko-KR" sz="2000" dirty="0"/>
              <a:t> Lee</a:t>
            </a:r>
            <a:r>
              <a:rPr lang="ko-KR" altLang="en-US" sz="2000" dirty="0"/>
              <a:t> </a:t>
            </a:r>
            <a:endParaRPr lang="en-US" altLang="ko-KR" sz="2000" dirty="0"/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3079-21-0071-00-0001-Introduction of 'Framework for Evaluating the Quality of Digital Human' 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Andy </a:t>
            </a:r>
            <a:r>
              <a:rPr lang="en-US" altLang="ko-KR" sz="2000" dirty="0" err="1"/>
              <a:t>Mingu</a:t>
            </a:r>
            <a:r>
              <a:rPr lang="en-US" altLang="ko-KR" sz="2000" dirty="0"/>
              <a:t>-Han, Seung </a:t>
            </a:r>
            <a:r>
              <a:rPr lang="en-US" altLang="ko-KR" sz="2000" dirty="0" err="1"/>
              <a:t>Wook</a:t>
            </a:r>
            <a:r>
              <a:rPr lang="en-US" altLang="ko-KR" sz="2000" dirty="0"/>
              <a:t> Lee</a:t>
            </a: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8006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baseline="30000" dirty="0"/>
              <a:t>nd</a:t>
            </a:r>
            <a:r>
              <a:rPr lang="en-US" altLang="ko-KR" dirty="0"/>
              <a:t> Day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6486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3</a:t>
            </a:r>
            <a:r>
              <a:rPr lang="en-US" altLang="ko-KR" baseline="30000" dirty="0"/>
              <a:t>rd</a:t>
            </a:r>
            <a:r>
              <a:rPr lang="en-US" altLang="ko-KR" dirty="0"/>
              <a:t> Day</a:t>
            </a:r>
            <a:endParaRPr lang="ko-KR" altLang="en-US" dirty="0"/>
          </a:p>
        </p:txBody>
      </p:sp>
      <p:sp>
        <p:nvSpPr>
          <p:cNvPr id="72" name="내용 개체 틀 2">
            <a:extLst>
              <a:ext uri="{FF2B5EF4-FFF2-40B4-BE49-F238E27FC236}">
                <a16:creationId xmlns:a16="http://schemas.microsoft.com/office/drawing/2014/main" id="{F28E2711-E783-45F5-AAD8-CCA7B92326E4}"/>
              </a:ext>
            </a:extLst>
          </p:cNvPr>
          <p:cNvSpPr txBox="1">
            <a:spLocks/>
          </p:cNvSpPr>
          <p:nvPr/>
        </p:nvSpPr>
        <p:spPr>
          <a:xfrm>
            <a:off x="457200" y="85725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Wednesday, October 6</a:t>
            </a:r>
            <a:r>
              <a:rPr lang="en-US" altLang="ko-KR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03:00pm~04:00pm</a:t>
            </a:r>
            <a:endParaRPr lang="en-US" altLang="ko-KR" sz="2000" dirty="0"/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charset="0"/>
              </a:rPr>
              <a:t>3079-21-0075-00-0001-</a:t>
            </a:r>
            <a:r>
              <a:rPr lang="en-US" altLang="ko-Kore-KR" sz="2000" dirty="0">
                <a:latin typeface="Arial" charset="0"/>
              </a:rPr>
              <a:t> How to evaluate the digital human in objective methods</a:t>
            </a:r>
            <a:endParaRPr lang="en-US" altLang="ko-KR" sz="2000" dirty="0">
              <a:latin typeface="Arial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Seung </a:t>
            </a:r>
            <a:r>
              <a:rPr lang="en-US" altLang="ko-KR" sz="2000" dirty="0" err="1"/>
              <a:t>Wook</a:t>
            </a:r>
            <a:r>
              <a:rPr lang="en-US" altLang="ko-KR" sz="2000" dirty="0"/>
              <a:t> Lee , Andy </a:t>
            </a:r>
            <a:r>
              <a:rPr lang="en-US" altLang="ko-KR" sz="2000" dirty="0" err="1"/>
              <a:t>Mingu</a:t>
            </a:r>
            <a:r>
              <a:rPr lang="en-US" altLang="ko-KR" sz="2000" dirty="0"/>
              <a:t>-Han </a:t>
            </a:r>
          </a:p>
        </p:txBody>
      </p:sp>
    </p:spTree>
    <p:extLst>
      <p:ext uri="{BB962C8B-B14F-4D97-AF65-F5344CB8AC3E}">
        <p14:creationId xmlns:p14="http://schemas.microsoft.com/office/powerpoint/2010/main" val="2227288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66800"/>
            <a:ext cx="8343900" cy="4495800"/>
          </a:xfrm>
        </p:spPr>
        <p:txBody>
          <a:bodyPr wrap="square">
            <a:normAutofit/>
          </a:bodyPr>
          <a:lstStyle/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skeleton Doc of IEEE P3079.3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WD Doc of IEEE P3079.3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102F57F-54BD-43D5-8003-64AE37DA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10845B46-1010-43DE-BDEE-3AD42179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029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3079-21-0086-02-0002-Session-20-3079.2 TG Meeting Summary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373B44-01EE-4DCA-A739-F3F338341A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charset="0"/>
              </a:rPr>
              <a:t>Next Agenda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5874</TotalTime>
  <Words>623</Words>
  <Application>Microsoft Macintosh PowerPoint</Application>
  <PresentationFormat>화면 슬라이드 쇼(4:3)</PresentationFormat>
  <Paragraphs>110</Paragraphs>
  <Slides>8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8</vt:i4>
      </vt:variant>
    </vt:vector>
  </HeadingPairs>
  <TitlesOfParts>
    <vt:vector size="19" baseType="lpstr">
      <vt:lpstr>HY견명조</vt:lpstr>
      <vt:lpstr>맑은 고딕</vt:lpstr>
      <vt:lpstr>Myriad Pro</vt:lpstr>
      <vt:lpstr>Arial</vt:lpstr>
      <vt:lpstr>Calibri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Beom-Ryeol Lee, Lbr@etri.re.kr</vt:lpstr>
      <vt:lpstr>Session Time and Location</vt:lpstr>
      <vt:lpstr>2nd Day</vt:lpstr>
      <vt:lpstr>3rd Day</vt:lpstr>
      <vt:lpstr>PowerPoint 프레젠테이션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tajinet@gmail.com</cp:lastModifiedBy>
  <cp:revision>279</cp:revision>
  <dcterms:created xsi:type="dcterms:W3CDTF">2014-10-13T13:02:20Z</dcterms:created>
  <dcterms:modified xsi:type="dcterms:W3CDTF">2021-10-07T04:31:20Z</dcterms:modified>
</cp:coreProperties>
</file>