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4"/>
  </p:notesMasterIdLst>
  <p:handoutMasterIdLst>
    <p:handoutMasterId r:id="rId15"/>
  </p:handoutMasterIdLst>
  <p:sldIdLst>
    <p:sldId id="325" r:id="rId4"/>
    <p:sldId id="365" r:id="rId5"/>
    <p:sldId id="366" r:id="rId6"/>
    <p:sldId id="375" r:id="rId7"/>
    <p:sldId id="458" r:id="rId8"/>
    <p:sldId id="466" r:id="rId9"/>
    <p:sldId id="462" r:id="rId10"/>
    <p:sldId id="465" r:id="rId11"/>
    <p:sldId id="401" r:id="rId12"/>
    <p:sldId id="35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>
      <p:cViewPr varScale="1">
        <p:scale>
          <a:sx n="81" d="100"/>
          <a:sy n="81" d="100"/>
        </p:scale>
        <p:origin x="69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8" d="100"/>
          <a:sy n="108" d="100"/>
        </p:scale>
        <p:origin x="295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3079-21-0086-00-0002-Session-20-3079.2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3079-21-0086-00-0002-Session-20-3079.2 TG Meeting Summary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3079-21-0086-00-0002-Session-20-3079.2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3079-21-0086-00-0002-Session-20-3079.2 TG Meeting Summary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3079-21-0086-00-0002-Session-20-3079.2 TG Meeting Summary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3079-21-0086-00-0002-Session-20-3079.2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3079-21-0086-00-0002-Session-20-3079.2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3079-21-0086-00-0002-Session-20-3079.2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3079-21-0086-00-0002-Session-20-3079.2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3079-21-0086-00-0002-Session-20-3079.2 TG Meeting Summary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3079-21-0086-00-0002-Session-20-3079.2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3079-21-0086-00-0002-Session-20-3079.2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3079-21-0086-00-0002-Session-20-3079.2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3079-21-0086-00-0002-Session-20-3079.2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3079-21-0086-00-0002-Session-20-3079.2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2BFB872A-FB58-4536-BCAB-55282DDF99F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81" y="147606"/>
            <a:ext cx="655187" cy="61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3079-21-0086-00-0002-Session-20-3079.2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us02web.zoom.us/j/83808221695?pwd%3DeERXZDVCYkJMWXI3VHdQdFdvaWl5dz09&amp;sa=D&amp;source=calendar&amp;ust=1626120028483000&amp;usg=AOvVaw3ivfLpE0F4uAYhikvoJPOn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[Session #20 3079.2 TG Meeting Summary]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3079-21-0086-00-0002-Session-20-3079.2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073513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#20-3079.2 TG Meeting Summary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07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Sangkwon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Peter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Nam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 Univ.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 </a:t>
            </a: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Beom-Ryeol</a:t>
            </a:r>
            <a:r>
              <a:rPr lang="en-US" altLang="ko-KR" sz="1800" dirty="0"/>
              <a:t> Lee, Lbr@etri.re.kr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3079-21-0086-00-0002-Session-20-3079.2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3079-21-0086-00-0002-Session-20-3079.2 TG Meeting Summary</a:t>
            </a:r>
          </a:p>
        </p:txBody>
      </p:sp>
      <p:sp>
        <p:nvSpPr>
          <p:cNvPr id="7" name="Text Box 47">
            <a:extLst>
              <a:ext uri="{FF2B5EF4-FFF2-40B4-BE49-F238E27FC236}">
                <a16:creationId xmlns:a16="http://schemas.microsoft.com/office/drawing/2014/main" id="{120101F1-A85C-458D-80CA-D02689AED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8" y="5181600"/>
            <a:ext cx="876346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Millennium Hilton Seoul, 50, </a:t>
            </a:r>
            <a:r>
              <a:rPr lang="en-US" altLang="ko-K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Sowol</a:t>
            </a:r>
            <a:r>
              <a:rPr lang="en-US" altLang="ko-K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-Ro, Jung-</a:t>
            </a:r>
            <a:r>
              <a:rPr lang="en-US" altLang="ko-K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</a:t>
            </a:r>
            <a:r>
              <a:rPr lang="en-US" altLang="ko-K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Seoul, 04637, South Korea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</a:t>
            </a:r>
            <a:r>
              <a:rPr lang="en-US" altLang="ko-KR" sz="1400" dirty="0">
                <a:hlinkClick r:id="rId2"/>
              </a:rPr>
              <a:t>https://us02web.zoom.us/j/83808221695?pwd=eERXZDVCYkJMWXI3VHdQdFdvaWl5dz09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D18D7C00-797E-43B7-B81B-4A531EB63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320324"/>
              </p:ext>
            </p:extLst>
          </p:nvPr>
        </p:nvGraphicFramePr>
        <p:xfrm>
          <a:off x="380539" y="1000780"/>
          <a:ext cx="8382000" cy="4115271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 04,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05,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06,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07,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08,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57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9:00a-10:30a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(TGs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17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1:30p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SG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3:30p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SG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SG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(Discuss &amp; Reflect)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314950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October</a:t>
            </a:r>
            <a:r>
              <a:rPr lang="ko-KR" altLang="en-US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5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11:00am~12:30pm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3079-21-0044-03-0000-Proposal of New PAR for 'Motion Recognition-based Unattended Motion Learning Standard Framework'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3079-21-0078-00-0000-The Automatic Calibration Procedure of the Device Coordinates Providing the Projection Mapping Content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3079-21-0076-00-0002-Reference Model of Software System for Providing by Immersive Interactive Fitness Content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r>
              <a:rPr lang="ko-KR" altLang="en-US" sz="2000" dirty="0"/>
              <a:t> </a:t>
            </a:r>
            <a:endParaRPr lang="en-US" altLang="ko-KR" sz="20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00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3079-21-0086-00-0002-Session-20-3079.2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baseline="30000" dirty="0"/>
              <a:t>nd</a:t>
            </a:r>
            <a:r>
              <a:rPr lang="en-US" altLang="ko-KR" dirty="0"/>
              <a:t> Day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486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162550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October</a:t>
            </a:r>
            <a:r>
              <a:rPr lang="ko-KR" altLang="en-US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5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13:30pm~15:00pm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3079-21-0077-00-0000-Reference Model of Hardware System for Providing by Immersive Interactive Fitness Content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3079-21-0078-00-0000-Deep Learning-based Pose Estimation on Real Time Embedded Systems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Suk-</a:t>
            </a:r>
            <a:r>
              <a:rPr lang="en-US" altLang="ko-KR" sz="2000" dirty="0" err="1"/>
              <a:t>Ju</a:t>
            </a:r>
            <a:r>
              <a:rPr lang="en-US" altLang="ko-KR" sz="2000" dirty="0"/>
              <a:t> Kang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3079-21-0084-00-0002-Evaluation framework for user’s </a:t>
            </a:r>
            <a:r>
              <a:rPr lang="en-US" altLang="ko-KR" sz="2000" dirty="0" err="1">
                <a:latin typeface="Arial" charset="0"/>
              </a:rPr>
              <a:t>QoI</a:t>
            </a:r>
            <a:r>
              <a:rPr lang="en-US" altLang="ko-KR" sz="2000" dirty="0">
                <a:latin typeface="Arial" charset="0"/>
              </a:rPr>
              <a:t> on the XR content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Beom-Ryeol</a:t>
            </a:r>
            <a:r>
              <a:rPr lang="en-US" altLang="ko-KR" sz="2000" dirty="0"/>
              <a:t> Lee</a:t>
            </a:r>
            <a:r>
              <a:rPr lang="ko-KR" altLang="en-US" sz="2000" dirty="0"/>
              <a:t> </a:t>
            </a:r>
            <a:endParaRPr lang="en-US" altLang="ko-KR" sz="20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00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3079-21-0086-00-0002-Session-20-3079.2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baseline="30000" dirty="0"/>
              <a:t>nd</a:t>
            </a:r>
            <a:r>
              <a:rPr lang="en-US" altLang="ko-KR" dirty="0"/>
              <a:t> Day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6450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3079-21-0086-00-0002-Session-20-3079.2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3</a:t>
            </a:r>
            <a:r>
              <a:rPr lang="en-US" altLang="ko-KR" baseline="30000" dirty="0"/>
              <a:t>rd</a:t>
            </a:r>
            <a:r>
              <a:rPr lang="en-US" altLang="ko-KR" dirty="0"/>
              <a:t> Day</a:t>
            </a:r>
            <a:endParaRPr lang="ko-KR" altLang="en-US" dirty="0"/>
          </a:p>
        </p:txBody>
      </p:sp>
      <p:sp>
        <p:nvSpPr>
          <p:cNvPr id="72" name="내용 개체 틀 2">
            <a:extLst>
              <a:ext uri="{FF2B5EF4-FFF2-40B4-BE49-F238E27FC236}">
                <a16:creationId xmlns:a16="http://schemas.microsoft.com/office/drawing/2014/main" id="{F28E2711-E783-45F5-AAD8-CCA7B92326E4}"/>
              </a:ext>
            </a:extLst>
          </p:cNvPr>
          <p:cNvSpPr txBox="1">
            <a:spLocks/>
          </p:cNvSpPr>
          <p:nvPr/>
        </p:nvSpPr>
        <p:spPr>
          <a:xfrm>
            <a:off x="457200" y="85725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October 6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11:00am~12:30pm</a:t>
            </a:r>
            <a:endParaRPr lang="en-US" altLang="ko-KR" sz="2000" dirty="0"/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charset="0"/>
              </a:rPr>
              <a:t>3079-21-0065-00-0002-STD</a:t>
            </a:r>
            <a:r>
              <a:rPr lang="ko-KR" altLang="en-US" sz="2000" dirty="0">
                <a:latin typeface="Arial" charset="0"/>
              </a:rPr>
              <a:t> </a:t>
            </a:r>
            <a:r>
              <a:rPr lang="en-US" altLang="ko-KR" sz="2000" dirty="0">
                <a:latin typeface="Arial" charset="0"/>
              </a:rPr>
              <a:t>D01 Framework for Motion Training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endParaRPr lang="en-US" altLang="ko-KR" sz="2000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sz="2000" dirty="0"/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3079-21-0061-00-0002-Hierarchy for IEEE P3079.2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endParaRPr lang="en-US" altLang="ko-KR" sz="2000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27288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3079-21-0086-00-0002-Session-20-3079.2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3</a:t>
            </a:r>
            <a:r>
              <a:rPr lang="en-US" altLang="ko-KR" baseline="30000" dirty="0"/>
              <a:t>rd</a:t>
            </a:r>
            <a:r>
              <a:rPr lang="en-US" altLang="ko-KR" dirty="0"/>
              <a:t> Day</a:t>
            </a:r>
            <a:endParaRPr lang="ko-KR" altLang="en-US" dirty="0"/>
          </a:p>
        </p:txBody>
      </p:sp>
      <p:sp>
        <p:nvSpPr>
          <p:cNvPr id="72" name="내용 개체 틀 2">
            <a:extLst>
              <a:ext uri="{FF2B5EF4-FFF2-40B4-BE49-F238E27FC236}">
                <a16:creationId xmlns:a16="http://schemas.microsoft.com/office/drawing/2014/main" id="{F28E2711-E783-45F5-AAD8-CCA7B92326E4}"/>
              </a:ext>
            </a:extLst>
          </p:cNvPr>
          <p:cNvSpPr txBox="1">
            <a:spLocks/>
          </p:cNvSpPr>
          <p:nvPr/>
        </p:nvSpPr>
        <p:spPr>
          <a:xfrm>
            <a:off x="457200" y="85725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October</a:t>
            </a:r>
            <a:r>
              <a:rPr lang="ko-KR" altLang="en-US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6</a:t>
            </a:r>
            <a:r>
              <a:rPr lang="en-US" altLang="ko-KR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13:30pm~15:00pm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3079-21-0061-00-0002-Hierarchy for IEEE P3079.2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</a:t>
            </a:r>
            <a:r>
              <a:rPr lang="en-US" altLang="ko-KR" sz="2000" dirty="0" err="1"/>
              <a:t>Sangkwon</a:t>
            </a:r>
            <a:r>
              <a:rPr lang="en-US" altLang="ko-KR" sz="2000" dirty="0"/>
              <a:t> Peter </a:t>
            </a:r>
            <a:r>
              <a:rPr lang="en-US" altLang="ko-KR" sz="2000" dirty="0" err="1"/>
              <a:t>Jeong</a:t>
            </a:r>
            <a:endParaRPr lang="en-US" altLang="ko-KR" sz="2000" dirty="0"/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487319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hierarchy for IEEE P3079.2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character generation for IEEE P3079.2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 the standard document for IEEE P3079.2 </a:t>
            </a:r>
          </a:p>
          <a:p>
            <a:pPr algn="just">
              <a:lnSpc>
                <a:spcPct val="90000"/>
              </a:lnSpc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5 meeting slots to keep the next meeting running smoothly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3079-21-0086-00-0002-Session-20-3079.2 TG Meeting Summary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5851</TotalTime>
  <Words>736</Words>
  <Application>Microsoft Office PowerPoint</Application>
  <PresentationFormat>화면 슬라이드 쇼(4:3)</PresentationFormat>
  <Paragraphs>136</Paragraphs>
  <Slides>10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10</vt:i4>
      </vt:variant>
    </vt:vector>
  </HeadingPairs>
  <TitlesOfParts>
    <vt:vector size="21" baseType="lpstr">
      <vt:lpstr>HY견명조</vt:lpstr>
      <vt:lpstr>Myriad Pro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Beom-Ryeol Lee, Lbr@etri.re.kr</vt:lpstr>
      <vt:lpstr>Session Time and Location</vt:lpstr>
      <vt:lpstr>2nd Day</vt:lpstr>
      <vt:lpstr>2nd Day</vt:lpstr>
      <vt:lpstr>3rd Day</vt:lpstr>
      <vt:lpstr>3rd Day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rtg</cp:lastModifiedBy>
  <cp:revision>271</cp:revision>
  <dcterms:created xsi:type="dcterms:W3CDTF">2014-10-13T13:02:20Z</dcterms:created>
  <dcterms:modified xsi:type="dcterms:W3CDTF">2021-10-07T00:36:25Z</dcterms:modified>
</cp:coreProperties>
</file>