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27"/>
  </p:notesMasterIdLst>
  <p:handoutMasterIdLst>
    <p:handoutMasterId r:id="rId28"/>
  </p:handoutMasterIdLst>
  <p:sldIdLst>
    <p:sldId id="325" r:id="rId4"/>
    <p:sldId id="365" r:id="rId5"/>
    <p:sldId id="366" r:id="rId6"/>
    <p:sldId id="375" r:id="rId7"/>
    <p:sldId id="465" r:id="rId8"/>
    <p:sldId id="461" r:id="rId9"/>
    <p:sldId id="395" r:id="rId10"/>
    <p:sldId id="460" r:id="rId11"/>
    <p:sldId id="414" r:id="rId12"/>
    <p:sldId id="474" r:id="rId13"/>
    <p:sldId id="473" r:id="rId14"/>
    <p:sldId id="491" r:id="rId15"/>
    <p:sldId id="492" r:id="rId16"/>
    <p:sldId id="475" r:id="rId17"/>
    <p:sldId id="480" r:id="rId18"/>
    <p:sldId id="476" r:id="rId19"/>
    <p:sldId id="497" r:id="rId20"/>
    <p:sldId id="422" r:id="rId21"/>
    <p:sldId id="470" r:id="rId22"/>
    <p:sldId id="490" r:id="rId23"/>
    <p:sldId id="352" r:id="rId24"/>
    <p:sldId id="401" r:id="rId25"/>
    <p:sldId id="356" r:id="rId26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A1"/>
    <a:srgbClr val="E8E8E8"/>
    <a:srgbClr val="FDC82F"/>
    <a:srgbClr val="009FDA"/>
    <a:srgbClr val="001F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5" autoAdjust="0"/>
    <p:restoredTop sz="94660"/>
  </p:normalViewPr>
  <p:slideViewPr>
    <p:cSldViewPr>
      <p:cViewPr varScale="1">
        <p:scale>
          <a:sx n="137" d="100"/>
          <a:sy n="137" d="100"/>
        </p:scale>
        <p:origin x="516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838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838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413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27" y="4721186"/>
            <a:ext cx="4991947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413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5700" cy="37258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Month 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E2D12AD0-39D7-481D-A90E-51416BE1228E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813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3079-21-0017-01-0000-Session-17-WG-Closing-Plenary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3079-21-0017-01-0000-Session-17-WG-Closing-Plenary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3079-21-0017-01-0000-Session-17-WG-Closing-Plenary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3079-21-0017-01-0000-Session-17-WG-Closing-Plenary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3079-21-0017-01-0000-Session-17-WG-Closing-Plenary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3079-21-0017-01-0000-Session-17-WG-Closing-Plenary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3079-21-0017-01-0000-Session-17-WG-Closing-Plenary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3079-21-0017-01-0000-Session-17-WG-Closing-Plenary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0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CE061156-9F7C-44A3-8C58-D8DF487B97C1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911" y="138954"/>
            <a:ext cx="833789" cy="680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3079-21-0017-01-0000-Session-17-WG-Closing-Plenary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url?q=https://us02web.zoom.us/j/83808221695?pwd%3DeERXZDVCYkJMWXI3VHdQdFdvaWl5dz09&amp;sa=D&amp;source=calendar&amp;ust=1619149014545000&amp;usg=AOvVaw3U7tu39eWHSk_6KlR-87xt" TargetMode="Externa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[IEEE</a:t>
            </a:r>
            <a:r>
              <a:rPr lang="ko-KR" altLang="en-US" dirty="0"/>
              <a:t> </a:t>
            </a:r>
            <a:r>
              <a:rPr lang="en-US" altLang="ko-KR" dirty="0"/>
              <a:t>P3079</a:t>
            </a:r>
            <a:r>
              <a:rPr lang="ko-KR" altLang="en-US" dirty="0"/>
              <a:t> </a:t>
            </a:r>
            <a:r>
              <a:rPr lang="en-US" altLang="ko-KR" dirty="0"/>
              <a:t>Session</a:t>
            </a:r>
            <a:r>
              <a:rPr lang="ko-KR" altLang="en-US" dirty="0"/>
              <a:t> </a:t>
            </a:r>
            <a:r>
              <a:rPr lang="en-US" altLang="ko-KR" dirty="0"/>
              <a:t>#18</a:t>
            </a:r>
            <a:r>
              <a:rPr lang="ko-KR" altLang="en-US" dirty="0"/>
              <a:t> </a:t>
            </a:r>
            <a:r>
              <a:rPr lang="en-US" altLang="ko-KR" dirty="0"/>
              <a:t>WG</a:t>
            </a:r>
            <a:r>
              <a:rPr lang="ko-KR" altLang="en-US" dirty="0"/>
              <a:t> </a:t>
            </a:r>
            <a:r>
              <a:rPr lang="en-US" altLang="ko-KR" dirty="0"/>
              <a:t>Closing</a:t>
            </a:r>
            <a:r>
              <a:rPr lang="ko-KR" altLang="en-US" dirty="0"/>
              <a:t> </a:t>
            </a:r>
            <a:r>
              <a:rPr lang="en-US" altLang="ko-KR" dirty="0"/>
              <a:t>Plenary</a:t>
            </a:r>
            <a:r>
              <a:rPr lang="en-US" dirty="0"/>
              <a:t>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4343400" cy="828675"/>
          </a:xfrm>
        </p:spPr>
        <p:txBody>
          <a:bodyPr/>
          <a:lstStyle/>
          <a:p>
            <a:r>
              <a:rPr lang="en-US" dirty="0"/>
              <a:t>[Sangkwon Peter Jeong / JoyFun]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9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3795A78-15B8-4553-99E9-484FFF3181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143679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Meeting minutes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‘3079-21-0024-00-0000-Session-17-WG-Meeting minutes’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Lee 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1514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10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#4</a:t>
            </a:r>
            <a:endParaRPr lang="ko-KR" altLang="en-US" dirty="0"/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3B352F22-D83B-46F0-A4C5-2C22445565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143679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3079-21-0028-00-0000-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Re-progress of WG Title Changing’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Nam,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03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01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Fail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5683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11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#5</a:t>
            </a:r>
            <a:endParaRPr lang="ko-KR" altLang="en-US" dirty="0"/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299E53E0-5306-4D24-B71F-AACFE52A1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106452"/>
            <a:ext cx="8686800" cy="458651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‘3079-21-0025-01-0002-Monitoring and Measuring Procedures of the Quality of User Interaction on the Extended Reality Content’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Lee ,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Beom-Ryeol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Son,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Wookho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1293343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12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#6</a:t>
            </a:r>
            <a:endParaRPr lang="ko-KR" altLang="en-US" dirty="0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FB7A4810-6BC1-4E7E-86E5-4E0D8BADA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80760"/>
            <a:ext cx="8686800" cy="427873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to approve the document ‘3079-21-0029-01-0002-Readjusted Action Plan for IEEE P3079.2’</a:t>
            </a:r>
            <a:endParaRPr lang="en-GB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Jeong, Sangkwon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Peter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Yoon,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Sangcheol</a:t>
            </a:r>
            <a:endParaRPr lang="en-US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3830204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13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#7</a:t>
            </a:r>
            <a:endParaRPr lang="ko-KR" altLang="en-US" dirty="0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BAF8D994-D681-4B6E-8834-4AC7FA2259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142315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document ‘3079-21-0032-00-0001-Brain Activity Changes by MTP Latency’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Lim, Hyun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Kyoon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Yoon,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Sangcheol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556985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14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#8</a:t>
            </a:r>
            <a:endParaRPr lang="ko-KR" alt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5FC8FFC-5D56-4244-9E40-4E34CC3C16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1430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to approve the document ‘3079-21-0030-00-0002-Sharing Information on the Current Status of IEEE 2048 WG’</a:t>
            </a:r>
            <a:endParaRPr lang="en-GB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Jeong, Sangkwon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Peter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Yoon,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Sangcheol</a:t>
            </a:r>
            <a:endParaRPr lang="en-US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2597871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15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#9</a:t>
            </a:r>
            <a:endParaRPr lang="ko-KR" alt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5D16888-7B9B-4BD5-AA73-E10EADB4BA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143000"/>
            <a:ext cx="88011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‘3079-21-0034-00-0002-A Serious Labs introduction to the IEEE 3079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comittee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Alex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Stickel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Nam,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40884697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#10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16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A00719B-542B-427B-BD3B-B188B2B2D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1430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to approve the document ‘3079-21-0035-00-0000-Session-18-WG-Closing-Plenary’</a:t>
            </a:r>
            <a:endParaRPr lang="en-GB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Son,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Wookho</a:t>
            </a:r>
            <a:endParaRPr lang="en-US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Jeong, Sangkwon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Peter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23925208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E5632A-77EB-45DC-ACBE-8DB6EFBD7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Attendees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F7AEEB-8A72-4431-B696-629E7FCCE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8D9966E-82BF-4B1B-B2B1-F4293B1D3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17</a:t>
            </a:fld>
            <a:endParaRPr lang="en-US">
              <a:latin typeface="Myriad Pro" charset="0"/>
            </a:endParaRP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E9AB158F-60BA-45E4-A5F6-0FC698B52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371407"/>
              </p:ext>
            </p:extLst>
          </p:nvPr>
        </p:nvGraphicFramePr>
        <p:xfrm>
          <a:off x="952500" y="1295400"/>
          <a:ext cx="7239000" cy="3683000"/>
        </p:xfrm>
        <a:graphic>
          <a:graphicData uri="http://schemas.openxmlformats.org/drawingml/2006/table">
            <a:tbl>
              <a:tblPr firstRow="1" firstCol="1" bandRow="1"/>
              <a:tblGrid>
                <a:gridCol w="2667000">
                  <a:extLst>
                    <a:ext uri="{9D8B030D-6E8A-4147-A177-3AD203B41FA5}">
                      <a16:colId xmlns:a16="http://schemas.microsoft.com/office/drawing/2014/main" val="2913349118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37570115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Name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Affiliation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787029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Seo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, Dong Il Dillon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DTCP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07168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Jeong, 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Sangkwon Peter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JoyFun Inc.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9599406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Lee,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Beom-Ryeol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ETRI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6404497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Lim, 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Hyun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Kyoon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KRISS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5053699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Nam,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HyeonWoo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Dongduk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Women’s University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845056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Son, 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Wookho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ETRI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770106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Yoon,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Sangcheol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Daejeon University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7078959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Kang, 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Sukju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Sogang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875099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PMingLiU" charset="-120"/>
                          <a:cs typeface="+mn-cs"/>
                        </a:rPr>
                        <a:t>Alex </a:t>
                      </a:r>
                      <a:r>
                        <a:rPr lang="en-US" altLang="ko-KR" sz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PMingLiU" charset="-120"/>
                          <a:cs typeface="+mn-cs"/>
                        </a:rPr>
                        <a:t>Stickel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Serious Labs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62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8066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5A2C5D8-4830-4EB4-AA25-7148671DE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2021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C62B0A-E602-4594-8C15-ECD289F8B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D6FF144-C1E5-4B9E-BD2F-F29832193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18</a:t>
            </a:fld>
            <a:endParaRPr lang="en-US">
              <a:latin typeface="Myriad Pro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70C51E10-DEB0-40F7-BCA3-53D3568949E1}"/>
              </a:ext>
            </a:extLst>
          </p:cNvPr>
          <p:cNvSpPr/>
          <p:nvPr/>
        </p:nvSpPr>
        <p:spPr>
          <a:xfrm>
            <a:off x="266700" y="990600"/>
            <a:ext cx="8458200" cy="113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July 19-23 2021, </a:t>
            </a:r>
            <a:r>
              <a:rPr lang="en-US" altLang="ko-KR" sz="2400" b="1" kern="0" dirty="0" err="1">
                <a:solidFill>
                  <a:srgbClr val="0000FF"/>
                </a:solidFill>
                <a:latin typeface="Times New Roman"/>
              </a:rPr>
              <a:t>Jeju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 Island, Republic of Korea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October 04-08 2021, Toshkent, Republic of Uzbekistan (TBD)</a:t>
            </a:r>
          </a:p>
        </p:txBody>
      </p:sp>
    </p:spTree>
    <p:extLst>
      <p:ext uri="{BB962C8B-B14F-4D97-AF65-F5344CB8AC3E}">
        <p14:creationId xmlns:p14="http://schemas.microsoft.com/office/powerpoint/2010/main" val="2746268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9B4BF5C-71D1-4D4B-BC16-0136A059E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5A2C5D8-4830-4EB4-AA25-7148671DE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2022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C62B0A-E602-4594-8C15-ECD289F8B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D6FF144-C1E5-4B9E-BD2F-F29832193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19</a:t>
            </a:fld>
            <a:endParaRPr lang="en-US">
              <a:latin typeface="Myriad Pro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70C51E10-DEB0-40F7-BCA3-53D3568949E1}"/>
              </a:ext>
            </a:extLst>
          </p:cNvPr>
          <p:cNvSpPr/>
          <p:nvPr/>
        </p:nvSpPr>
        <p:spPr>
          <a:xfrm>
            <a:off x="266700" y="990600"/>
            <a:ext cx="8458200" cy="445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February 07-11 2022, 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KRISS Office, 267 </a:t>
            </a:r>
            <a:r>
              <a:rPr lang="en-US" altLang="ko-KR" sz="2400" b="1" kern="0" dirty="0" err="1">
                <a:solidFill>
                  <a:srgbClr val="0000FF"/>
                </a:solidFill>
                <a:latin typeface="Times New Roman"/>
              </a:rPr>
              <a:t>Gajeong-ro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, </a:t>
            </a:r>
            <a:r>
              <a:rPr lang="en-US" altLang="ko-KR" sz="2400" b="1" kern="0" dirty="0" err="1">
                <a:solidFill>
                  <a:srgbClr val="0000FF"/>
                </a:solidFill>
                <a:latin typeface="Times New Roman"/>
              </a:rPr>
              <a:t>Yuseong-gu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, Daejeon, Republic of Korea</a:t>
            </a:r>
            <a:endParaRPr lang="en-US" altLang="ko-KR" sz="2400" b="1" kern="0" dirty="0">
              <a:solidFill>
                <a:srgbClr val="FF0000"/>
              </a:solidFill>
              <a:latin typeface="Times New Roman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April 25-29 2021, 3 Park Avenue, (​IEEE-SA Office), New York City, New York 10016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July 25-29 2022, Barcelona, Spain (Air B&amp;B)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October 24-28 2022, E-1904 Aoyama-Twin Tower Bldg.,</a:t>
            </a:r>
            <a:b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</a:b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1-1-1 Minami-</a:t>
            </a:r>
            <a:r>
              <a:rPr lang="en-US" altLang="ko-KR" sz="2400" b="1" kern="0" dirty="0" err="1">
                <a:solidFill>
                  <a:srgbClr val="FF0000"/>
                </a:solidFill>
                <a:latin typeface="Times New Roman"/>
              </a:rPr>
              <a:t>aoyama</a:t>
            </a: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, Minato-ku, Tokyo 107-0062, Japan Tokyo, Japan</a:t>
            </a:r>
          </a:p>
        </p:txBody>
      </p:sp>
    </p:spTree>
    <p:extLst>
      <p:ext uri="{BB962C8B-B14F-4D97-AF65-F5344CB8AC3E}">
        <p14:creationId xmlns:p14="http://schemas.microsoft.com/office/powerpoint/2010/main" val="37466169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</a:pPr>
            <a:r>
              <a:rPr lang="en-US" altLang="ko-KR" dirty="0">
                <a:latin typeface="Arial" charset="0"/>
              </a:rPr>
              <a:t>Next Agenda for P3079.1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on the terms &amp; definitions of P3079.1 standard 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Draft of 3079.1 will be made for new PAR including specification of followings;</a:t>
            </a:r>
          </a:p>
          <a:p>
            <a:pPr lvl="1" algn="just"/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Head phantom for MTP latency measurement </a:t>
            </a:r>
          </a:p>
          <a:p>
            <a:pPr lvl="1" algn="just"/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Photon-sensors – sensing angle and sensitivity</a:t>
            </a:r>
          </a:p>
          <a:p>
            <a:pPr lvl="1" algn="just"/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Measurement protocol </a:t>
            </a:r>
          </a:p>
          <a:p>
            <a:pPr lvl="1" algn="just"/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VR content for the standard procedure</a:t>
            </a:r>
          </a:p>
          <a:p>
            <a:pPr marL="457200" lvl="1" indent="0" algn="just">
              <a:buNone/>
            </a:pPr>
            <a:endParaRPr lang="en-US" altLang="ko-K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en-US" altLang="ko-K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2235D4C3-4E93-4514-9AE1-B6759904A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A0BF9EB-08AA-4364-819A-4313DF99B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20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740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050" y="1066800"/>
            <a:ext cx="8343900" cy="4495800"/>
          </a:xfrm>
        </p:spPr>
        <p:txBody>
          <a:bodyPr wrap="square">
            <a:normAutofit/>
          </a:bodyPr>
          <a:lstStyle/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terms &amp; definition for P3079.2 standard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UI manager for P3079.2 standard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character generation for P3079.2 standard</a:t>
            </a:r>
          </a:p>
          <a:p>
            <a:pPr algn="just">
              <a:lnSpc>
                <a:spcPct val="90000"/>
              </a:lnSpc>
            </a:pPr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the structure of P3079.2 standard document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D102F57F-54BD-43D5-8003-64AE37DA8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21</a:t>
            </a:fld>
            <a:endParaRPr lang="en-US">
              <a:latin typeface="Myriad Pro" charset="0"/>
            </a:endParaRPr>
          </a:p>
        </p:txBody>
      </p:sp>
      <p:sp>
        <p:nvSpPr>
          <p:cNvPr id="6" name="바닥글 개체 틀 1">
            <a:extLst>
              <a:ext uri="{FF2B5EF4-FFF2-40B4-BE49-F238E27FC236}">
                <a16:creationId xmlns:a16="http://schemas.microsoft.com/office/drawing/2014/main" id="{10845B46-1010-43DE-BDEE-3AD421796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0292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  <a:endParaRPr lang="en-US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C373B44-01EE-4DCA-A739-F3F338341AFC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401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altLang="en-US" sz="2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latin typeface="Arial" charset="0"/>
              </a:rPr>
              <a:t>Next Agenda for P3079.2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377100"/>
              </p:ext>
            </p:extLst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-84" charset="0"/>
                          <a:cs typeface="Times New Roman" panose="02020603050405020304" pitchFamily="18" charset="0"/>
                        </a:rPr>
                        <a:t>IEEE 3079 Session #18 WG Closing Plenary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2021-04-21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Son </a:t>
                      </a: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Wookho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ETRI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+82 10 3135 3194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dillon.seo@dtcp.capital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3079</a:t>
            </a:r>
            <a:br>
              <a:rPr lang="en-GB" altLang="ko-KR" sz="1800" dirty="0"/>
            </a:br>
            <a:r>
              <a:rPr lang="en-US" altLang="ko-KR" sz="1800" dirty="0"/>
              <a:t>Human Factor for Immersive Content Working Group</a:t>
            </a:r>
            <a:br>
              <a:rPr lang="en-US" altLang="ko-KR" sz="1800" dirty="0"/>
            </a:br>
            <a:r>
              <a:rPr lang="en-US" altLang="ko-KR" sz="1800" dirty="0" err="1"/>
              <a:t>Seo</a:t>
            </a:r>
            <a:r>
              <a:rPr lang="en-US" altLang="ko-KR" sz="1800" dirty="0"/>
              <a:t>, Dong Il Dillon, </a:t>
            </a:r>
            <a:r>
              <a:rPr lang="en-US" altLang="ko-KR" sz="1800" dirty="0" err="1"/>
              <a:t>dillon.seo@dtcp.capital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D1ED674-1241-4F05-88B4-474F1F022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Session Time and Location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ABC99F8-D7CB-48D8-8984-2577769A2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9" name="Text Box 47">
            <a:extLst>
              <a:ext uri="{FF2B5EF4-FFF2-40B4-BE49-F238E27FC236}">
                <a16:creationId xmlns:a16="http://schemas.microsoft.com/office/drawing/2014/main" id="{E03BF15C-B7A9-46A6-86DE-62764172C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39" y="5334000"/>
            <a:ext cx="8382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Contact to Video Conference: </a:t>
            </a:r>
            <a:r>
              <a:rPr lang="en-US" altLang="ko-KR" sz="1400" b="0" i="0" u="sng" dirty="0">
                <a:solidFill>
                  <a:srgbClr val="1A73E8"/>
                </a:solidFill>
                <a:effectLst/>
                <a:latin typeface="Roboto"/>
                <a:hlinkClick r:id="rId2"/>
              </a:rPr>
              <a:t>https://us02web.zoom.us/j/83808221695?pwd=eERXZDVCYkJMWXI3VHdQdFdvaWl5dz09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B9C0E850-A9C6-46CF-B4F3-EECE0B4768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471265"/>
              </p:ext>
            </p:extLst>
          </p:nvPr>
        </p:nvGraphicFramePr>
        <p:xfrm>
          <a:off x="380539" y="1000780"/>
          <a:ext cx="8382000" cy="4115271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682970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(April 19, 2021)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April 20,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April 21,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April 22,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April 23,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7579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9:30a-10:30a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11:00a-12:30p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minutes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(Introducing participants)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817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1:30p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54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3:30p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561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22275" y="2959100"/>
            <a:ext cx="8270875" cy="685800"/>
          </a:xfrm>
        </p:spPr>
        <p:txBody>
          <a:bodyPr/>
          <a:lstStyle/>
          <a:p>
            <a:pPr algn="ctr"/>
            <a:r>
              <a:rPr kumimoji="1" lang="en-US" altLang="ja-JP" dirty="0">
                <a:ea typeface="ＭＳ Ｐゴシック" pitchFamily="50" charset="-128"/>
              </a:rPr>
              <a:t>Election</a:t>
            </a:r>
            <a:endParaRPr kumimoji="1" lang="ja-JP" altLang="en-US" dirty="0">
              <a:ea typeface="ＭＳ Ｐゴシック" pitchFamily="50" charset="-128"/>
            </a:endParaRP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AC0A3B7-BC06-42E9-A8DC-C376A22F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720ADEC-9712-49F5-962A-87157792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3079-19-0022-00-0000-Session-10-WG-Closing-Plenary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3726272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6461FCC-95D8-4E0A-BEE9-C86B79175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Electing WG Chairman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B8370F9-0B60-4EB1-B897-DFE364034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7798"/>
            <a:ext cx="8572500" cy="3162533"/>
          </a:xfr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Nominated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Minseok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Oh,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Wookho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Son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</a:endParaRPr>
          </a:p>
          <a:p>
            <a:pPr marL="714375" lvl="4"/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Voting for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Beom-Ryeol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Lee</a:t>
            </a:r>
            <a:endParaRPr lang="ko-KR" altLang="ko-KR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1162050" lvl="4"/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Favor: 5</a:t>
            </a:r>
            <a:endParaRPr lang="ko-KR" altLang="ko-KR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714375" lvl="4"/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Voting for Hyun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Kyoon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Lim</a:t>
            </a:r>
            <a:endParaRPr lang="ko-KR" altLang="ko-KR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1162050" lvl="4"/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Favor: 3</a:t>
            </a:r>
            <a:endParaRPr lang="ko-KR" altLang="ko-KR" sz="2400" dirty="0">
              <a:solidFill>
                <a:srgbClr val="000000"/>
              </a:solidFill>
              <a:latin typeface="Times New Roman" pitchFamily="18" charset="0"/>
            </a:endParaRPr>
          </a:p>
          <a:p>
            <a:endParaRPr lang="en-US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</a:endParaRPr>
          </a:p>
          <a:p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Election Result: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Beom-Ryeol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Lee has been elected as a Chairman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6DBAD93-9B3D-4EEC-BF98-944B608DD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3079-19-0022-00-0000-Session-10-WG-Closing-Plenary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CF79984-27CF-4743-8C05-844EDDB4D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361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2913062" y="2743200"/>
            <a:ext cx="3317875" cy="685800"/>
          </a:xfrm>
        </p:spPr>
        <p:txBody>
          <a:bodyPr/>
          <a:lstStyle/>
          <a:p>
            <a:pPr algn="ctr"/>
            <a:r>
              <a:rPr kumimoji="1" lang="en-US" altLang="ja-JP" dirty="0">
                <a:ea typeface="ＭＳ Ｐゴシック" pitchFamily="50" charset="-128"/>
              </a:rPr>
              <a:t>WG Motions  </a:t>
            </a:r>
            <a:endParaRPr kumimoji="1" lang="ja-JP" altLang="en-US" dirty="0">
              <a:ea typeface="ＭＳ Ｐゴシック" pitchFamily="50" charset="-128"/>
            </a:endParaRP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AC0A3B7-BC06-42E9-A8DC-C376A22F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720ADEC-9712-49F5-962A-87157792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4119591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F39F648-3A95-4129-808C-B12EE54BF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143679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‘3079-21-0026-00-0000-Session-18-WG Opening Plenary’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Lee ,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4576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8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BDF697-8E9D-489D-BFC2-70BB2731D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143679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‘3079-21-0027-00-0000-Session-18-Agenda’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Lee 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0573181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7118</TotalTime>
  <Words>1121</Words>
  <Application>Microsoft Office PowerPoint</Application>
  <PresentationFormat>화면 슬라이드 쇼(4:3)</PresentationFormat>
  <Paragraphs>269</Paragraphs>
  <Slides>23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23</vt:i4>
      </vt:variant>
    </vt:vector>
  </HeadingPairs>
  <TitlesOfParts>
    <vt:vector size="33" baseType="lpstr">
      <vt:lpstr>Roboto</vt:lpstr>
      <vt:lpstr>맑은 고딕</vt:lpstr>
      <vt:lpstr>Arial</vt:lpstr>
      <vt:lpstr>Calibri</vt:lpstr>
      <vt:lpstr>Myriad Pro</vt:lpstr>
      <vt:lpstr>Times New Roman</vt:lpstr>
      <vt:lpstr>Verdana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3079 Human Factor for Immersive Content Working Group Seo, Dong Il Dillon, dillon.seo@dtcp.capital</vt:lpstr>
      <vt:lpstr>Session Time and Location</vt:lpstr>
      <vt:lpstr>Election</vt:lpstr>
      <vt:lpstr>Electing WG Chairman</vt:lpstr>
      <vt:lpstr>WG Motions  </vt:lpstr>
      <vt:lpstr>WG Motion #1</vt:lpstr>
      <vt:lpstr>WG Motion #2</vt:lpstr>
      <vt:lpstr>WG Motion #3</vt:lpstr>
      <vt:lpstr>WG Motion #4</vt:lpstr>
      <vt:lpstr>WG Motion #5</vt:lpstr>
      <vt:lpstr>WG Motion #6</vt:lpstr>
      <vt:lpstr>WG Motion #7</vt:lpstr>
      <vt:lpstr>WG Motion #8</vt:lpstr>
      <vt:lpstr>WG Motion #9</vt:lpstr>
      <vt:lpstr>WG Motion #10</vt:lpstr>
      <vt:lpstr>Attendees</vt:lpstr>
      <vt:lpstr>Future Sessions – 2021</vt:lpstr>
      <vt:lpstr>Future Sessions – 2022</vt:lpstr>
      <vt:lpstr>Next Agenda for P3079.1</vt:lpstr>
      <vt:lpstr>PowerPoint 프레젠테이션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Jeong Sangkwon</cp:lastModifiedBy>
  <cp:revision>285</cp:revision>
  <cp:lastPrinted>2018-02-28T09:01:45Z</cp:lastPrinted>
  <dcterms:created xsi:type="dcterms:W3CDTF">2014-10-13T13:02:20Z</dcterms:created>
  <dcterms:modified xsi:type="dcterms:W3CDTF">2021-04-21T14:38:14Z</dcterms:modified>
</cp:coreProperties>
</file>