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1"/>
  </p:notesMasterIdLst>
  <p:sldIdLst>
    <p:sldId id="327" r:id="rId3"/>
    <p:sldId id="348" r:id="rId4"/>
    <p:sldId id="349" r:id="rId5"/>
    <p:sldId id="328" r:id="rId6"/>
    <p:sldId id="350" r:id="rId7"/>
    <p:sldId id="351" r:id="rId8"/>
    <p:sldId id="352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6383" autoAdjust="0"/>
  </p:normalViewPr>
  <p:slideViewPr>
    <p:cSldViewPr snapToGrid="0">
      <p:cViewPr varScale="1">
        <p:scale>
          <a:sx n="135" d="100"/>
          <a:sy n="135" d="100"/>
        </p:scale>
        <p:origin x="9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3079-21-0021-00-0001-Session #17 3079.1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[Session #17 3079.1 TG Meeting Summary]</a:t>
            </a:r>
            <a:endParaRPr lang="en-US" altLang="ko-KR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[Yoon, </a:t>
            </a:r>
            <a:r>
              <a:rPr lang="en-US" altLang="ko-KR" sz="1800" b="1" dirty="0" err="1" smtClean="0">
                <a:solidFill>
                  <a:schemeClr val="bg1"/>
                </a:solidFill>
                <a:latin typeface="+mn-ea"/>
              </a:rPr>
              <a:t>Sangcheol</a:t>
            </a: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 / Daejeon University]</a:t>
            </a:r>
            <a:endParaRPr lang="en-US" altLang="ko-KR" sz="1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Seo</a:t>
            </a: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, Dong Il Dillon, </a:t>
            </a: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dillon.seo@dtcp.capital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59536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#17-3079.1 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00010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Summary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2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nd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3079-21-0009-00-0001-Experiment for VR Sickness by Motion to Photon(MTP</a:t>
            </a:r>
            <a:r>
              <a:rPr lang="en-US" altLang="ko-KR" sz="2000" smtClean="0">
                <a:latin typeface="Arial" charset="0"/>
              </a:rPr>
              <a:t>) Latency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smtClean="0"/>
              <a:t>Presented by Lim, Hyun Kyoon, Ph.D.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smtClean="0">
                <a:latin typeface="Arial" charset="0"/>
              </a:rPr>
              <a:t>Appointing </a:t>
            </a:r>
            <a:r>
              <a:rPr lang="en-US" altLang="ko-KR" sz="2000" dirty="0" smtClean="0">
                <a:latin typeface="Arial" charset="0"/>
              </a:rPr>
              <a:t>Secretary IEEE P3079.1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Appointed Yoon, </a:t>
            </a:r>
            <a:r>
              <a:rPr lang="en-US" altLang="ko-KR" sz="1800" dirty="0" err="1" smtClean="0"/>
              <a:t>Sangcheol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4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3079-21-0020-00-0001- VR Sickness parameter discussion on a FOV study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</a:t>
            </a:r>
            <a:r>
              <a:rPr lang="en-US" altLang="ko-KR" sz="1800" dirty="0"/>
              <a:t>Lim, Hyun </a:t>
            </a:r>
            <a:r>
              <a:rPr lang="en-US" altLang="ko-KR" sz="1800" dirty="0" err="1"/>
              <a:t>Kyoon</a:t>
            </a:r>
            <a:r>
              <a:rPr lang="en-US" altLang="ko-KR" sz="1800" dirty="0"/>
              <a:t>, Ph.D</a:t>
            </a:r>
            <a:r>
              <a:rPr lang="en-US" altLang="ko-KR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91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terms &amp; definitions of P3079.1 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including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of followings;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phantom for MTP 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Photon-sensors – sensing angle and sensitivity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protocol 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 content for the standard procedure</a:t>
            </a:r>
          </a:p>
          <a:p>
            <a:pPr marL="457200" lvl="1" indent="0" algn="just">
              <a:buNone/>
            </a:pPr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436</Words>
  <Application>Microsoft Office PowerPoint</Application>
  <PresentationFormat>화면 슬라이드 쇼(4:3)</PresentationFormat>
  <Paragraphs>84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4th Day</vt:lpstr>
      <vt:lpstr>Next Agenda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COMPUTER</cp:lastModifiedBy>
  <cp:revision>180</cp:revision>
  <dcterms:created xsi:type="dcterms:W3CDTF">2020-07-07T10:18:46Z</dcterms:created>
  <dcterms:modified xsi:type="dcterms:W3CDTF">2021-02-05T01:01:08Z</dcterms:modified>
</cp:coreProperties>
</file>