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3"/>
  </p:notesMasterIdLst>
  <p:handoutMasterIdLst>
    <p:handoutMasterId r:id="rId14"/>
  </p:handoutMasterIdLst>
  <p:sldIdLst>
    <p:sldId id="325" r:id="rId4"/>
    <p:sldId id="365" r:id="rId5"/>
    <p:sldId id="366" r:id="rId6"/>
    <p:sldId id="375" r:id="rId7"/>
    <p:sldId id="458" r:id="rId8"/>
    <p:sldId id="462" r:id="rId9"/>
    <p:sldId id="463" r:id="rId10"/>
    <p:sldId id="401" r:id="rId11"/>
    <p:sldId id="35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>
      <p:cViewPr varScale="1">
        <p:scale>
          <a:sx n="124" d="100"/>
          <a:sy n="124" d="100"/>
        </p:scale>
        <p:origin x="108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8" d="100"/>
          <a:sy n="108" d="100"/>
        </p:scale>
        <p:origin x="295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Month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E2D12AD0-39D7-481D-A90E-51416BE1228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1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3079-21-0018-00-0000-Session-17-3079.2 TG Meeting Summary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3079-21-0018-00-0000-Session-17-3079.2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3079-21-0018-00-0000-Session-17-3079.2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3079-21-0018-00-0000-Session-17-3079.2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3079-21-0018-00-0000-Session-17-3079.2 TG Meeting Summary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3079-21-0018-00-0000-Session-17-3079.2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3079-21-0018-00-0000-Session-17-3079.2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3079-21-0018-00-0000-Session-17-3079.2 TG Meeting Summary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3079-21-0018-00-0000-Session-17-3079.2 TG Meeting Summary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3079-21-0018-00-0000-Session-17-3079.2 TG Meeting Summary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3079-21-0018-00-0000-Session-17-3079.2 TG Meeting Summary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3079-21-0018-00-0000-Session-17-3079.2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3079-21-0018-00-0000-Session-17-3079.2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3079-21-0018-00-0000-Session-17-3079.2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3079-21-0018-00-0000-Session-17-3079.2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3079-21-0018-00-0000-Session-17-3079.2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3079-21-0018-00-0000-Session-17-3079.2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3079-21-0018-00-0000-Session-17-3079.2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3079-21-0018-00-0000-Session-17-3079.2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3079-21-0018-00-0000-Session-17-3079.2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3079-21-0018-00-0000-Session-17-3079.2 TG Meeting Summary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3079-21-0018-00-0000-Session-17-3079.2 TG Meeting Summary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3079-21-0018-00-0000-Session-17-3079.2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3079-21-0018-00-0000-Session-17-3079.2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3079-21-0018-00-0000-Session-17-3079.2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3079-21-0018-00-0000-Session-17-3079.2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3079-21-0018-00-0000-Session-17-3079.2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3079-21-0018-00-0000-Session-17-3079.2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3079-21-0018-00-0000-Session-17-3079.2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3079-21-0018-00-0000-Session-17-3079.2 TG Meeting Summary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3079-21-0018-00-0000-Session-17-3079.2 TG Meeting Summary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3079-21-0018-00-0000-Session-17-3079.2 TG Meeting Summary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3079-21-0018-00-0000-Session-17-3079.2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3079-21-0018-00-0000-Session-17-3079.2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3079-21-0018-00-0000-Session-17-3079.2 TG Meeting Summary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3079-21-0018-00-0000-Session-17-3079.2 TG Meeting Summary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2BFB872A-FB58-4536-BCAB-55282DDF99F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81" y="147606"/>
            <a:ext cx="655187" cy="61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3079-21-0018-00-0000-Session-17-3079.2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[Session #17 3079.2 TG Meeting Summary]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altLang="ko-KR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7244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3079-21-0018-00-0000-Session-17-3079.2 TG Meeting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370886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#17-3079.2 TG Meeting Summary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02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04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Nam, 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Dongduk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 Univ.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hwnam@dongduk.ac.kr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 </a:t>
            </a: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Seo</a:t>
            </a:r>
            <a:r>
              <a:rPr lang="en-US" altLang="ko-KR" sz="1800" dirty="0"/>
              <a:t>, Dong Il Dillon, </a:t>
            </a:r>
            <a:r>
              <a:rPr lang="en-US" altLang="ko-KR" sz="1800" dirty="0" err="1"/>
              <a:t>dillon.seo@dtcp.capital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48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3079-21-0018-00-0000-Session-17-3079.2 TG Meeting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48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3079-21-0018-00-0000-Session-17-3079.2 TG Meeting Summary</a:t>
            </a:r>
            <a:endParaRPr lang="en-US" dirty="0"/>
          </a:p>
        </p:txBody>
      </p:sp>
      <p:sp>
        <p:nvSpPr>
          <p:cNvPr id="10" name="Text Box 47">
            <a:extLst>
              <a:ext uri="{FF2B5EF4-FFF2-40B4-BE49-F238E27FC236}">
                <a16:creationId xmlns:a16="http://schemas.microsoft.com/office/drawing/2014/main" id="{373F28F7-06B9-488A-BDB7-7738A415A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3340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Conference: https://global.gotomeeting.com/join/479737733</a:t>
            </a: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6151A938-4446-4D7A-A82B-6C2E9D715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889515"/>
              </p:ext>
            </p:extLst>
          </p:nvPr>
        </p:nvGraphicFramePr>
        <p:xfrm>
          <a:off x="380539" y="914400"/>
          <a:ext cx="8382000" cy="4309545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(February 0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02,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03,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04,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05,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3079.1 Summary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Summary)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February 2</a:t>
            </a:r>
            <a:r>
              <a:rPr lang="en-US" altLang="ko-KR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nd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13:30pm~15:00pm</a:t>
            </a:r>
            <a:endParaRPr lang="en-US" altLang="ja-JP" sz="16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3079-21-0007-00-0002-Standardization action plan for IEEE P3079.2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Presented by Jeong , Sangkwon Peter</a:t>
            </a: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Appointing technical editor for IEEE P3079.2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Appointed Bae, Hyo </a:t>
            </a:r>
            <a:r>
              <a:rPr lang="en-US" altLang="ko-KR" dirty="0" err="1"/>
              <a:t>Chul</a:t>
            </a:r>
            <a:endParaRPr lang="en-US" altLang="ko-KR" dirty="0"/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3079-21-0003-00-0002-Reference Model of the Hardware System for Immersive Fitness Content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Jeong , Sangkwon Peter</a:t>
            </a:r>
            <a:endParaRPr lang="ko-KR" altLang="en-US" sz="200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12A70F-3D3F-4ED8-A9B0-FFF02BF5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8006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3079-21-0018-00-0000-Session-17-3079.2 TG Meeting Summary</a:t>
            </a:r>
            <a:endParaRPr 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970662-C8AB-48BB-AA61-D13AB14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en-US" altLang="ko-KR" baseline="30000" dirty="0"/>
              <a:t>nd</a:t>
            </a:r>
            <a:r>
              <a:rPr lang="en-US" altLang="ko-KR" dirty="0"/>
              <a:t> Day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64860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Wednesday, February 3</a:t>
            </a:r>
            <a:r>
              <a:rPr lang="en-US" altLang="ko-KR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rd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11:00am~12:30pm</a:t>
            </a:r>
            <a:endParaRPr lang="en-US" altLang="ja-JP" sz="16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3079-21-0014-01-0002-Table of Contents of the IEEE P3079.2 standard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Jeong , Sangkwon Peter</a:t>
            </a: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3079-21-0013-00-0002-Definitions, acronyms, and abbreviations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1800" dirty="0"/>
              <a:t>Presented by Jeong , Sangkwon Peter</a:t>
            </a:r>
            <a:endParaRPr lang="ko-KR" altLang="en-US" dirty="0"/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3079-21-0004-00-0002-Reference Model of the Software System for Immersive Fitness Content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Jeong , Sangkwon Peter</a:t>
            </a: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3079-21-0005-00-0002-Symbol System of User Recognition Information for Interactive Content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Jeong , Sangkwon Peter</a:t>
            </a:r>
            <a:endParaRPr lang="ko-KR" altLang="en-US" sz="200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12A70F-3D3F-4ED8-A9B0-FFF02BF5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7244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3079-21-0018-00-0000-Session-17-3079.2 TG Meeting Summary</a:t>
            </a:r>
            <a:endParaRPr 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970662-C8AB-48BB-AA61-D13AB14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3</a:t>
            </a:r>
            <a:r>
              <a:rPr lang="en-US" altLang="ko-KR" baseline="30000" dirty="0"/>
              <a:t>rd</a:t>
            </a:r>
            <a:r>
              <a:rPr lang="en-US" altLang="ko-KR" dirty="0"/>
              <a:t> Day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7288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Wednesday, February 4</a:t>
            </a:r>
            <a:r>
              <a:rPr lang="en-US" altLang="ko-KR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13:30pm~15:00pm</a:t>
            </a:r>
            <a:endParaRPr lang="en-US" altLang="ja-JP" sz="16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3079-21-0006-00-0002-I/O Interactive Guideline of Content &amp; User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Jeong , Sangkwon Peter</a:t>
            </a: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3079-21-0008-00-0002-Human body key point data format for Mixed Reality Motion Recognition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1800" dirty="0"/>
              <a:t>Presented by </a:t>
            </a:r>
            <a:r>
              <a:rPr lang="en-US" altLang="ko-KR" dirty="0"/>
              <a:t>Bae, Hyo </a:t>
            </a:r>
            <a:r>
              <a:rPr lang="en-US" altLang="ko-KR" dirty="0" err="1"/>
              <a:t>Chul</a:t>
            </a:r>
            <a:endParaRPr lang="ko-KR" altLang="en-US" sz="200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12A70F-3D3F-4ED8-A9B0-FFF02BF5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7244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3079-21-0018-00-0000-Session-17-3079.2 TG Meeting Summary</a:t>
            </a:r>
            <a:endParaRPr 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970662-C8AB-48BB-AA61-D13AB14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4</a:t>
            </a:r>
            <a:r>
              <a:rPr lang="en-US" altLang="ko-KR" baseline="30000" dirty="0"/>
              <a:t>th</a:t>
            </a:r>
            <a:r>
              <a:rPr lang="en-US" altLang="ko-KR" dirty="0"/>
              <a:t> Day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065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066800"/>
            <a:ext cx="8343900" cy="4495800"/>
          </a:xfrm>
        </p:spPr>
        <p:txBody>
          <a:bodyPr wrap="square">
            <a:normAutofit/>
          </a:bodyPr>
          <a:lstStyle/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terms &amp; definition for P3079.2 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UI manager for P3079.2 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character generation for P3079.2 standard</a:t>
            </a:r>
          </a:p>
          <a:p>
            <a:pPr algn="just">
              <a:lnSpc>
                <a:spcPct val="9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the structure of P3079.2 standard document</a:t>
            </a: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102F57F-54BD-43D5-8003-64AE37DA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10845B46-1010-43DE-BDEE-3AD42179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029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3079-21-0018-00-0000-Session-17-3079.2 TG Meeting Summary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C373B44-01EE-4DCA-A739-F3F338341A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1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Arial" charset="0"/>
              </a:rPr>
              <a:t>Next Agenda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5707</TotalTime>
  <Words>653</Words>
  <Application>Microsoft Office PowerPoint</Application>
  <PresentationFormat>화면 슬라이드 쇼(4:3)</PresentationFormat>
  <Paragraphs>110</Paragraphs>
  <Slides>9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9</vt:i4>
      </vt:variant>
    </vt:vector>
  </HeadingPairs>
  <TitlesOfParts>
    <vt:vector size="20" baseType="lpstr">
      <vt:lpstr>HY견명조</vt:lpstr>
      <vt:lpstr>맑은 고딕</vt:lpstr>
      <vt:lpstr>Arial</vt:lpstr>
      <vt:lpstr>Calibri</vt:lpstr>
      <vt:lpstr>Myriad Pro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Seo, Dong Il Dillon, dillon.seo@dtcp.capital</vt:lpstr>
      <vt:lpstr>Session Time and Location</vt:lpstr>
      <vt:lpstr>2nd Day</vt:lpstr>
      <vt:lpstr>3rd Day</vt:lpstr>
      <vt:lpstr>4th Day</vt:lpstr>
      <vt:lpstr>PowerPoint 프레젠테이션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255</cp:revision>
  <dcterms:created xsi:type="dcterms:W3CDTF">2014-10-13T13:02:20Z</dcterms:created>
  <dcterms:modified xsi:type="dcterms:W3CDTF">2021-02-04T05:10:32Z</dcterms:modified>
</cp:coreProperties>
</file>