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899" r:id="rId2"/>
    <p:sldMasterId id="2147483912" r:id="rId3"/>
  </p:sldMasterIdLst>
  <p:notesMasterIdLst>
    <p:notesMasterId r:id="rId9"/>
  </p:notesMasterIdLst>
  <p:handoutMasterIdLst>
    <p:handoutMasterId r:id="rId10"/>
  </p:handoutMasterIdLst>
  <p:sldIdLst>
    <p:sldId id="325" r:id="rId4"/>
    <p:sldId id="365" r:id="rId5"/>
    <p:sldId id="366" r:id="rId6"/>
    <p:sldId id="375" r:id="rId7"/>
    <p:sldId id="356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8"/>
    <a:srgbClr val="FDC82F"/>
    <a:srgbClr val="009FDA"/>
    <a:srgbClr val="001FA1"/>
    <a:srgbClr val="0066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8" d="100"/>
          <a:sy n="138" d="100"/>
        </p:scale>
        <p:origin x="2016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3079-20-0001-00-0000-Voting Members Status of the IEEE 3079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3079-20-0001-00-0000-Voting Members Status of the IEEE 3079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3079-20-0001-00-0000-Voting Members Status of the IEEE 3079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3079-20-0001-00-0000-Voting Members Status of the IEEE 3079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9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3079-20-0001-00-0000-Voting Members Status of the IEEE 3079</a:t>
            </a:r>
            <a:endParaRPr lang="en-US" dirty="0"/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25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3079-20-0001-00-0000-Voting Members Status of the IEEE 3079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6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3079-20-0001-00-0000-Voting Members Status of the IEEE 3079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7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3079-20-0001-00-0000-Voting Members Status of the IEEE 3079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62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66725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3079-20-0001-00-0000-Voting Members Status of the IEEE 3079</a:t>
            </a:r>
            <a:endParaRPr lang="en-US" dirty="0"/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72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7244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3079-20-0001-00-0000-Voting Members Status of the IEEE 3079</a:t>
            </a:r>
            <a:endParaRPr lang="en-US" dirty="0"/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3079-20-0001-00-0000-Voting Members Status of the IEEE 3079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3079-20-0001-00-0000-Voting Members Status of the IEEE 3079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3079-20-0001-00-0000-Voting Members Status of the IEEE 3079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88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3079-20-0001-00-0000-Voting Members Status of the IEEE 3079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4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3079-20-0001-00-0000-Voting Members Status of the IEEE 3079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6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203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3079-20-0001-00-0000-Voting Members Status of the IEEE 3079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1543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3079-20-0001-00-0000-Voting Members Status of the IEEE 3079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DE1CE7A8-BA9E-4DCB-BE1F-6785074DEFE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193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3079-20-0001-00-0000-Voting Members Status of the IEEE 3079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1466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3079-20-0001-00-0000-Voting Members Status of the IEEE 3079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786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3079-20-0001-00-0000-Voting Members Status of the IEEE 3079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3079-20-0001-00-0000-Voting Members Status of the IEEE 3079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9538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3079-20-0001-00-0000-Voting Members Status of the IEEE 3079</a:t>
            </a:r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2F1DA4E6-C195-4C7B-B23E-D01A6A5A25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4731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3079-20-0001-00-0000-Voting Members Status of the IEEE 3079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ECA362BF-C9A2-4FB6-8BDC-F051490F3D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3443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3079-20-0001-00-0000-Voting Members Status of the IEEE 3079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714E5D77-DD01-4493-BAD3-ADD6993D131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8974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3079-20-0001-00-0000-Voting Members Status of the IEEE 3079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7540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3079-20-0001-00-0000-Voting Members Status of the IEEE 3079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62990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3079-20-0001-00-0000-Voting Members Status of the IEEE 3079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7349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3079-20-0001-00-0000-Voting Members Status of the IEEE 3079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85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3079-20-0001-00-0000-Voting Members Status of the IEEE 3079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3079-20-0001-00-0000-Voting Members Status of the IEEE 3079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3079-20-0001-00-0000-Voting Members Status of the IEEE 3079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3079-20-0001-00-0000-Voting Members Status of the IEEE 3079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3079-20-0001-00-0000-Voting Members Status of the IEEE 3079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3079-20-0001-00-0000-Voting Members Status of the IEEE 3079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3079-20-0001-00-0000-Voting Members Status of the IEEE 3079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3079-20-0001-00-0000-Voting Members Status of the IEEE 3079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BA82BADF-1C41-46E8-83B0-638BA0B7F648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  <p:pic>
        <p:nvPicPr>
          <p:cNvPr id="12" name="Picture 23" descr="IEEE_SA_Bar_Graphic_long_rgb">
            <a:extLst>
              <a:ext uri="{FF2B5EF4-FFF2-40B4-BE49-F238E27FC236}">
                <a16:creationId xmlns:a16="http://schemas.microsoft.com/office/drawing/2014/main" id="{75C9D90F-5989-45BC-97CE-2CCBD1CED4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-23019" y="6154783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4" descr="IEEE_white">
            <a:extLst>
              <a:ext uri="{FF2B5EF4-FFF2-40B4-BE49-F238E27FC236}">
                <a16:creationId xmlns:a16="http://schemas.microsoft.com/office/drawing/2014/main" id="{D017F24A-097C-497D-B202-3F04A05189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977981" y="6230983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117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81834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3079-20-0001-00-0000-Voting Members Status of the IEEE 3079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33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[</a:t>
            </a:r>
            <a:r>
              <a:rPr lang="en-US" altLang="ko-KR" dirty="0"/>
              <a:t>Voting Members Status of the </a:t>
            </a:r>
            <a:r>
              <a:rPr lang="en-US" dirty="0"/>
              <a:t>IEEE</a:t>
            </a:r>
            <a:r>
              <a:rPr lang="ko-KR" altLang="en-US" dirty="0"/>
              <a:t> </a:t>
            </a:r>
            <a:r>
              <a:rPr lang="en-US" altLang="ko-KR" dirty="0"/>
              <a:t>P3079</a:t>
            </a:r>
            <a:r>
              <a:rPr lang="en-US" dirty="0"/>
              <a:t>]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4343400" cy="828675"/>
          </a:xfrm>
        </p:spPr>
        <p:txBody>
          <a:bodyPr/>
          <a:lstStyle/>
          <a:p>
            <a:r>
              <a:rPr lang="en-US" altLang="ko-KR" dirty="0"/>
              <a:t>[Sangkwon Peter Jeong / JoyFun]</a:t>
            </a:r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1</a:t>
            </a:fld>
            <a:endParaRPr lang="en-US" sz="1400">
              <a:latin typeface="Myriad Pro" charset="0"/>
            </a:endParaRP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  <p:sp>
        <p:nvSpPr>
          <p:cNvPr id="2" name="바닥글 개체 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3079-20-0001-00-0000-Voting Members Status of the IEEE 3079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6683449"/>
              </p:ext>
            </p:extLst>
          </p:nvPr>
        </p:nvGraphicFramePr>
        <p:xfrm>
          <a:off x="228600" y="1371600"/>
          <a:ext cx="8686800" cy="4116390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Voting Members Status of the IEEE 3079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itchFamily="-8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2020-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02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-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02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 </a:t>
                      </a: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Jeong, Sangkwon Peter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Jeong, Sangkwon Peter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JoyFun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+82 10 8667 7329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ceo@joyfun.kr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914399"/>
          </a:xfrm>
        </p:spPr>
        <p:txBody>
          <a:bodyPr/>
          <a:lstStyle/>
          <a:p>
            <a:pPr eaLnBrk="0" hangingPunct="0"/>
            <a:r>
              <a:rPr lang="en-GB" altLang="ko-KR" sz="1800" dirty="0"/>
              <a:t>IEEE 3079</a:t>
            </a:r>
            <a:br>
              <a:rPr lang="en-GB" altLang="ko-KR" sz="1800" dirty="0"/>
            </a:br>
            <a:r>
              <a:rPr lang="en-US" altLang="ko-KR" sz="1800" dirty="0"/>
              <a:t>HMD Based VR Sickness Reducing Technology</a:t>
            </a:r>
            <a:br>
              <a:rPr lang="en-US" altLang="ko-KR" sz="1800" dirty="0"/>
            </a:br>
            <a:r>
              <a:rPr lang="en-US" altLang="ko-KR" sz="1800" dirty="0" err="1"/>
              <a:t>Dongil</a:t>
            </a:r>
            <a:r>
              <a:rPr lang="en-US" altLang="ko-KR" sz="1800" dirty="0"/>
              <a:t> Dillon </a:t>
            </a:r>
            <a:r>
              <a:rPr lang="en-US" altLang="ko-KR" sz="1800" dirty="0" err="1"/>
              <a:t>Seo</a:t>
            </a:r>
            <a:r>
              <a:rPr lang="en-US" altLang="ko-KR" sz="1800" dirty="0"/>
              <a:t>, dillon.seo@telekom-capital.com</a:t>
            </a:r>
            <a:endParaRPr lang="ko-KR" altLang="en-US" sz="18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</a:t>
            </a:fld>
            <a:endParaRPr lang="en-US">
              <a:latin typeface="Myriad Pro" charset="0"/>
            </a:endParaRPr>
          </a:p>
        </p:txBody>
      </p:sp>
      <p:sp>
        <p:nvSpPr>
          <p:cNvPr id="7" name="바닥글 개체 틀 1">
            <a:extLst>
              <a:ext uri="{FF2B5EF4-FFF2-40B4-BE49-F238E27FC236}">
                <a16:creationId xmlns:a16="http://schemas.microsoft.com/office/drawing/2014/main" id="{DA454FB3-4A56-483C-8186-5327C90D9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953000" cy="247650"/>
          </a:xfrm>
        </p:spPr>
        <p:txBody>
          <a:bodyPr/>
          <a:lstStyle/>
          <a:p>
            <a:pPr>
              <a:defRPr/>
            </a:pPr>
            <a:r>
              <a:rPr lang="en-US" dirty="0"/>
              <a:t>3079-20-0001-00-0000-Voting Members Status of the IEEE 3079</a:t>
            </a:r>
          </a:p>
        </p:txBody>
      </p:sp>
    </p:spTree>
    <p:extLst>
      <p:ext uri="{BB962C8B-B14F-4D97-AF65-F5344CB8AC3E}">
        <p14:creationId xmlns:p14="http://schemas.microsoft.com/office/powerpoint/2010/main" val="2486871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Voting Members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</a:t>
            </a:fld>
            <a:endParaRPr lang="en-US">
              <a:latin typeface="Myriad Pro" charset="0"/>
            </a:endParaRPr>
          </a:p>
        </p:txBody>
      </p:sp>
      <p:sp>
        <p:nvSpPr>
          <p:cNvPr id="8" name="바닥글 개체 틀 1">
            <a:extLst>
              <a:ext uri="{FF2B5EF4-FFF2-40B4-BE49-F238E27FC236}">
                <a16:creationId xmlns:a16="http://schemas.microsoft.com/office/drawing/2014/main" id="{6E19BE5C-5A6C-4575-9D4B-CC888E0C5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495800" cy="247650"/>
          </a:xfrm>
        </p:spPr>
        <p:txBody>
          <a:bodyPr/>
          <a:lstStyle/>
          <a:p>
            <a:pPr>
              <a:defRPr/>
            </a:pPr>
            <a:r>
              <a:rPr lang="en-US" dirty="0"/>
              <a:t>3079-20-0001-00-0000-Voting Members Status of the IEEE 3079</a:t>
            </a:r>
          </a:p>
        </p:txBody>
      </p:sp>
      <p:graphicFrame>
        <p:nvGraphicFramePr>
          <p:cNvPr id="3" name="표 4">
            <a:extLst>
              <a:ext uri="{FF2B5EF4-FFF2-40B4-BE49-F238E27FC236}">
                <a16:creationId xmlns:a16="http://schemas.microsoft.com/office/drawing/2014/main" id="{135242F1-AB46-4EA1-BC3E-ED166BCB50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3841957"/>
              </p:ext>
            </p:extLst>
          </p:nvPr>
        </p:nvGraphicFramePr>
        <p:xfrm>
          <a:off x="723900" y="1018540"/>
          <a:ext cx="76962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1099464647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77003242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929802971"/>
                    </a:ext>
                  </a:extLst>
                </a:gridCol>
                <a:gridCol w="1432433">
                  <a:extLst>
                    <a:ext uri="{9D8B030D-6E8A-4147-A177-3AD203B41FA5}">
                      <a16:colId xmlns:a16="http://schemas.microsoft.com/office/drawing/2014/main" val="3793487738"/>
                    </a:ext>
                  </a:extLst>
                </a:gridCol>
                <a:gridCol w="1463167">
                  <a:extLst>
                    <a:ext uri="{9D8B030D-6E8A-4147-A177-3AD203B41FA5}">
                      <a16:colId xmlns:a16="http://schemas.microsoft.com/office/drawing/2014/main" val="1298149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No.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Name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Affiliation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Role of WG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Note</a:t>
                      </a:r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19093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1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err="1"/>
                        <a:t>Seo</a:t>
                      </a:r>
                      <a:r>
                        <a:rPr lang="en-US" altLang="ko-KR" sz="1200" dirty="0"/>
                        <a:t>, Dong Il Dillon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DTCP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Chair of WG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477560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2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Son, </a:t>
                      </a:r>
                      <a:r>
                        <a:rPr lang="en-US" altLang="ko-KR" sz="1200" dirty="0" err="1"/>
                        <a:t>Wookho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ETRI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Vice Chair of WG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7737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3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Lee, </a:t>
                      </a:r>
                      <a:r>
                        <a:rPr lang="en-US" altLang="ko-KR" sz="1200" dirty="0" err="1"/>
                        <a:t>Beom-Ryeol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ETRI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Editor of WG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31723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4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Jeong, Sangkwon Peter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JoyFun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Secretary of WG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834134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5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Lim, Hyun </a:t>
                      </a:r>
                      <a:r>
                        <a:rPr lang="en-US" altLang="ko-KR" sz="1200" dirty="0" err="1"/>
                        <a:t>Kyoon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KRISS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Chair of IG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85833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6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Choi, Dong Soo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Dong-A Univ.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Secretary of IG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742833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7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Kang, Suk-Ju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err="1"/>
                        <a:t>Sogang</a:t>
                      </a:r>
                      <a:r>
                        <a:rPr lang="en-US" altLang="ko-KR" sz="1200" dirty="0"/>
                        <a:t> Univ.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7926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8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Oh, Min Seok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err="1"/>
                        <a:t>Kyonggi</a:t>
                      </a:r>
                      <a:r>
                        <a:rPr lang="en-US" altLang="ko-KR" sz="1200" dirty="0"/>
                        <a:t> Univ.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430284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9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Kim, </a:t>
                      </a:r>
                      <a:r>
                        <a:rPr lang="en-US" altLang="ko-KR" sz="1200" dirty="0" err="1"/>
                        <a:t>Namgi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err="1"/>
                        <a:t>Kyonggi</a:t>
                      </a:r>
                      <a:r>
                        <a:rPr lang="en-US" altLang="ko-KR" sz="1200" dirty="0"/>
                        <a:t> Univ.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887327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10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Ryu, </a:t>
                      </a:r>
                      <a:r>
                        <a:rPr lang="en-US" altLang="ko-KR" sz="1200" dirty="0" err="1"/>
                        <a:t>Eun</a:t>
                      </a:r>
                      <a:r>
                        <a:rPr lang="en-US" altLang="ko-KR" sz="1200" dirty="0"/>
                        <a:t>-Seok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Sungkyunkwan Univ.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94766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11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Oh, Seok </a:t>
                      </a:r>
                      <a:r>
                        <a:rPr lang="en-US" altLang="ko-KR" sz="1200" dirty="0" err="1"/>
                        <a:t>Hee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err="1"/>
                        <a:t>Gachon</a:t>
                      </a:r>
                      <a:r>
                        <a:rPr lang="en-US" altLang="ko-KR" sz="1200" dirty="0"/>
                        <a:t> Univ.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02405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12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Lee, Gook Hwan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JoyFun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358694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9561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5603</TotalTime>
  <Words>409</Words>
  <Application>Microsoft Office PowerPoint</Application>
  <PresentationFormat>화면 슬라이드 쇼(4:3)</PresentationFormat>
  <Paragraphs>77</Paragraphs>
  <Slides>5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5</vt:i4>
      </vt:variant>
    </vt:vector>
  </HeadingPairs>
  <TitlesOfParts>
    <vt:vector size="14" baseType="lpstr">
      <vt:lpstr>맑은 고딕</vt:lpstr>
      <vt:lpstr>Arial</vt:lpstr>
      <vt:lpstr>Calibri</vt:lpstr>
      <vt:lpstr>Myriad Pro</vt:lpstr>
      <vt:lpstr>Times New Roman</vt:lpstr>
      <vt:lpstr>Verdana</vt:lpstr>
      <vt:lpstr>IEEE-SA Powerpoint Template</vt:lpstr>
      <vt:lpstr>Office 테마</vt:lpstr>
      <vt:lpstr>1_Office 테마</vt:lpstr>
      <vt:lpstr>PowerPoint 프레젠테이션</vt:lpstr>
      <vt:lpstr>Compliance with  IEEE Standards Policies and Procedures</vt:lpstr>
      <vt:lpstr>IEEE 3079 HMD Based VR Sickness Reducing Technology Dongil Dillon Seo, dillon.seo@telekom-capital.com</vt:lpstr>
      <vt:lpstr>Voting Members</vt:lpstr>
      <vt:lpstr>PowerPoint 프레젠테이션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Jeong Sangkwon</cp:lastModifiedBy>
  <cp:revision>224</cp:revision>
  <dcterms:created xsi:type="dcterms:W3CDTF">2014-10-13T13:02:20Z</dcterms:created>
  <dcterms:modified xsi:type="dcterms:W3CDTF">2020-02-02T14:17:15Z</dcterms:modified>
</cp:coreProperties>
</file>