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27"/>
  </p:notesMasterIdLst>
  <p:handoutMasterIdLst>
    <p:handoutMasterId r:id="rId28"/>
  </p:handoutMasterIdLst>
  <p:sldIdLst>
    <p:sldId id="325" r:id="rId4"/>
    <p:sldId id="365" r:id="rId5"/>
    <p:sldId id="366" r:id="rId6"/>
    <p:sldId id="375" r:id="rId7"/>
    <p:sldId id="395" r:id="rId8"/>
    <p:sldId id="462" r:id="rId9"/>
    <p:sldId id="464" r:id="rId10"/>
    <p:sldId id="461" r:id="rId11"/>
    <p:sldId id="414" r:id="rId12"/>
    <p:sldId id="433" r:id="rId13"/>
    <p:sldId id="440" r:id="rId14"/>
    <p:sldId id="452" r:id="rId15"/>
    <p:sldId id="441" r:id="rId16"/>
    <p:sldId id="453" r:id="rId17"/>
    <p:sldId id="442" r:id="rId18"/>
    <p:sldId id="454" r:id="rId19"/>
    <p:sldId id="459" r:id="rId20"/>
    <p:sldId id="458" r:id="rId21"/>
    <p:sldId id="460" r:id="rId22"/>
    <p:sldId id="422" r:id="rId23"/>
    <p:sldId id="409" r:id="rId24"/>
    <p:sldId id="457" r:id="rId25"/>
    <p:sldId id="356" r:id="rId26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106" d="100"/>
          <a:sy n="106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3079-19-0013-00-0000-Session-9-WG-Closing-Plenary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3079-19-0013-00-0000-Session-9-WG-Closing-Plenary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3079-19-0013-00-0000-Session-9-WG-Closing-Plenary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3079-19-0013-00-0000-Session-9-WG-Closing-Plenary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3079-19-0013-00-0000-Session-9-WG-Closing-Plenary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3079-19-0013-00-0000-Session-9-WG-Closing-Plenary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3079-19-0013-00-0000-Session-9-WG-Closing-Plenary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3079-19-0013-00-0000-Session-9-WG-Closing-Plenary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3079-19-0013-00-0000-Session-9-WG-Closing-Plenary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#9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[Dong-Il Dillon </a:t>
            </a:r>
            <a:r>
              <a:rPr lang="en-US" dirty="0" err="1"/>
              <a:t>Seo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approve the ‘3079-19-0011-00-0000-Changes of the Table of Contents’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Oh,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Minseok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51889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Chapter 1~3 of the IEEE-P3079-D01-STD-R01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Oh,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Minseok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6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Chapter 4 of the IEEE-P3079-D01-SDI-R01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il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Oh,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Minseok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220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Chapter 8.1 of the IEEE-P3079-D01-STD-R02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Oh,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Minseok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il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786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Chapter 5 of the IEEE-P3079-D01-SKJ-R01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il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03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965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Chapter 6 of the IEEE-P3079-D01-STD-R01’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il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03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304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DCN 3079-19-0008-00-0002-api-requirement-for-vr-sickness-editing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03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595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Chapter 7 of the IEEE-P3079-D01-STD-R01’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03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2674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6F025-B953-444E-8336-0CA2CC76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</a:t>
            </a:r>
            <a:r>
              <a:rPr lang="ko-KR" altLang="en-US" dirty="0"/>
              <a:t> </a:t>
            </a:r>
            <a:r>
              <a:rPr lang="en-US" altLang="ko-KR" dirty="0"/>
              <a:t>Seoul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3EEE0C6-9144-45C8-9093-C70F2479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695C99C-F883-4DCC-804A-AC623D1D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36D7D1E-0E2B-4328-9C2D-1CEE21E17BB4}"/>
              </a:ext>
            </a:extLst>
          </p:cNvPr>
          <p:cNvSpPr/>
          <p:nvPr/>
        </p:nvSpPr>
        <p:spPr>
          <a:xfrm>
            <a:off x="609600" y="1676400"/>
            <a:ext cx="7924800" cy="307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200000"/>
              </a:lnSpc>
              <a:buFont typeface="Wingdings" panose="05000000000000000000" pitchFamily="2" charset="2"/>
              <a:buChar char="v"/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</a:rPr>
              <a:t>The exact time &amp; date for the next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</a:rPr>
              <a:t>Seoul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</a:rPr>
              <a:t>interim meeting will be determined by the Working Group members. The followings are possible candidates:</a:t>
            </a:r>
          </a:p>
          <a:p>
            <a:pPr marL="719138" indent="-342900" eaLnBrk="0" hangingPunct="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altLang="zh-HK" sz="2000" baseline="30000" dirty="0">
                <a:solidFill>
                  <a:srgbClr val="000000"/>
                </a:solidFill>
                <a:latin typeface="Times New Roman" pitchFamily="18" charset="0"/>
              </a:rPr>
              <a:t>st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</a:rPr>
              <a:t> meeting candidate: Between May 20 and 22.</a:t>
            </a:r>
          </a:p>
          <a:p>
            <a:pPr marL="719138" indent="-342900" eaLnBrk="0" hangingPunct="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altLang="zh-HK" sz="2000" baseline="30000" dirty="0">
                <a:solidFill>
                  <a:srgbClr val="000000"/>
                </a:solidFill>
                <a:latin typeface="Times New Roman" pitchFamily="18" charset="0"/>
              </a:rPr>
              <a:t>nd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</a:rPr>
              <a:t> meeting candidate: Between June 17 and 21</a:t>
            </a:r>
          </a:p>
        </p:txBody>
      </p:sp>
    </p:spTree>
    <p:extLst>
      <p:ext uri="{BB962C8B-B14F-4D97-AF65-F5344CB8AC3E}">
        <p14:creationId xmlns:p14="http://schemas.microsoft.com/office/powerpoint/2010/main" val="1212570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Vienna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1219200"/>
            <a:ext cx="7696200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kern="0" dirty="0">
                <a:latin typeface="Times New Roman"/>
              </a:rPr>
              <a:t>When: July 8-12, 2019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kern="0" dirty="0">
                <a:latin typeface="Times New Roman"/>
              </a:rPr>
              <a:t>Where: IEEE Technology Centre GmbH, (​IEEE-SA Office), </a:t>
            </a:r>
            <a:r>
              <a:rPr lang="en-US" altLang="ko-KR" sz="2000" kern="0" dirty="0" err="1">
                <a:latin typeface="Times New Roman"/>
              </a:rPr>
              <a:t>Heinestrabe</a:t>
            </a:r>
            <a:r>
              <a:rPr lang="en-US" altLang="ko-KR" sz="2000" kern="0" dirty="0">
                <a:latin typeface="Times New Roman"/>
              </a:rPr>
              <a:t> 30, 1020 Vienna Austria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kern="0" dirty="0">
                <a:latin typeface="Times New Roman"/>
              </a:rPr>
              <a:t>Issues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kern="0" dirty="0">
                <a:latin typeface="Times New Roman"/>
              </a:rPr>
              <a:t>Confirm: Std Draft 02 Version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kern="0" dirty="0">
                <a:latin typeface="Times New Roman"/>
              </a:rPr>
              <a:t>Discuss: Std Draft 03 Version</a:t>
            </a: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611877"/>
              </p:ext>
            </p:extLst>
          </p:nvPr>
        </p:nvGraphicFramePr>
        <p:xfrm>
          <a:off x="876300" y="1905000"/>
          <a:ext cx="7239000" cy="1615440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Dong-Il Dillon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VoleRCreative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4439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Sangkwon Peter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Oh, 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Minseok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Kyunggi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2019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5E6E10-AD74-4B00-8EB0-39ED9BEA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EF9049-D236-4B89-957C-296AAF9B7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8-12, 2019, </a:t>
            </a:r>
            <a:r>
              <a:rPr lang="es-ES" altLang="ko-KR" sz="2400" b="1" kern="0" dirty="0">
                <a:solidFill>
                  <a:srgbClr val="0000FF"/>
                </a:solidFill>
                <a:latin typeface="Times New Roman"/>
              </a:rPr>
              <a:t>IEEE Technology Centre GmbH, (​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IEEE-SA Office), </a:t>
            </a:r>
            <a:r>
              <a:rPr lang="es-ES" altLang="ko-KR" sz="2400" b="1" kern="0" dirty="0">
                <a:solidFill>
                  <a:srgbClr val="0000FF"/>
                </a:solidFill>
                <a:latin typeface="Times New Roman"/>
              </a:rPr>
              <a:t>Heinestrabe 30, 1020 Vienna Austria</a:t>
            </a:r>
            <a:endParaRPr lang="en-US" altLang="ko-KR" sz="2000" b="1" kern="0" dirty="0">
              <a:solidFill>
                <a:srgbClr val="0066A1"/>
              </a:solidFill>
              <a:latin typeface="Times New Roman"/>
            </a:endParaRPr>
          </a:p>
          <a:p>
            <a:pPr lvl="0">
              <a:lnSpc>
                <a:spcPct val="150000"/>
              </a:lnSpc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07-11, 2019, 25</a:t>
            </a:r>
            <a:r>
              <a:rPr lang="en-US" altLang="ko-KR" sz="2400" b="1" kern="0" baseline="30000" dirty="0">
                <a:solidFill>
                  <a:srgbClr val="FF0000"/>
                </a:solidFill>
                <a:latin typeface="Times New Roman"/>
              </a:rPr>
              <a:t>th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Floor, Landmark 72,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Mễ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Nam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Liêm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Vietnam</a:t>
            </a:r>
            <a:endParaRPr lang="en-US" altLang="ko-KR" sz="1600" kern="0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3905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January 27- 31, 2020, MVL Hotel, 111,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Odongdo-ro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Yeosu</a:t>
            </a:r>
            <a:r>
              <a:rPr lang="es-ES" altLang="ko-KR" sz="2400" b="1" kern="0" dirty="0">
                <a:solidFill>
                  <a:srgbClr val="3333CC"/>
                </a:solidFill>
                <a:latin typeface="Times New Roman"/>
              </a:rPr>
              <a:t>, Jeollanam-do,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20-24, 2020, IEEE-SA Office, 10662 Los Vaqueros Cir, Los Alamitos, California, USA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6-10, 2020,</a:t>
            </a:r>
            <a:r>
              <a:rPr lang="en-US" altLang="ko-KR" sz="2400" b="1" kern="0" dirty="0">
                <a:solidFill>
                  <a:srgbClr val="0066FF"/>
                </a:solidFill>
                <a:latin typeface="Times New Roman"/>
              </a:rPr>
              <a:t>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​IEEE-SA Office, 3 Park Avenue, New York City, New York 10016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19-23, 2020,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Estrel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Hotel,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Sonnenallee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225</a:t>
            </a:r>
            <a:b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12057, 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Berlin, Germany</a:t>
            </a:r>
          </a:p>
        </p:txBody>
      </p:sp>
    </p:spTree>
    <p:extLst>
      <p:ext uri="{BB962C8B-B14F-4D97-AF65-F5344CB8AC3E}">
        <p14:creationId xmlns:p14="http://schemas.microsoft.com/office/powerpoint/2010/main" val="1779842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219173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#9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2019-04-26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Dong-Il Dillon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dillon@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dillon@joyfun.kr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86293F3D-0467-4991-9682-78FC9251D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4867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(April 22, 2019)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23,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24,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25,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26,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  <p:sp>
        <p:nvSpPr>
          <p:cNvPr id="8" name="Text Box 47">
            <a:extLst>
              <a:ext uri="{FF2B5EF4-FFF2-40B4-BE49-F238E27FC236}">
                <a16:creationId xmlns:a16="http://schemas.microsoft.com/office/drawing/2014/main" id="{7A7C7709-23ED-4187-BDC7-79E5DF900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LATIMER B, 17F,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IEEE-SA Office, 3rd Park Ave. New York City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‘3079-19-0010-00-0000-Session-09-Agenda’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32568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minutes ‘3079-19-0006-00-0000-Session-08-WG-Meeting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0234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461FCC-95D8-4E0A-BEE9-C86B79175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B8370F9-0B60-4EB1-B897-DFE36403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0995"/>
            <a:ext cx="8229600" cy="4081759"/>
          </a:xfr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Electing Next Chairman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Nominated by Lee,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Encored by Oh,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Minseok</a:t>
            </a: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Dillon </a:t>
            </a:r>
            <a:r>
              <a:rPr lang="en-US" altLang="zh-HK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the chairman candidate, was elected as a chairman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For Agree:  03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Against: 00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Abstain: 00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Motion  Passes 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6DBAD93-9B3D-4EEC-BF98-944B608D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CF79984-27CF-4743-8C05-844EDDB4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6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‘3079-19-0012-00-0000-IEEE 802.21 Liaison Report’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3079-19-0013-00-0000-Session-9-WG-Closing-Plenary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5605</TotalTime>
  <Words>1089</Words>
  <Application>Microsoft Office PowerPoint</Application>
  <PresentationFormat>화면 슬라이드 쇼(4:3)</PresentationFormat>
  <Paragraphs>269</Paragraphs>
  <Slides>23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23</vt:i4>
      </vt:variant>
    </vt:vector>
  </HeadingPairs>
  <TitlesOfParts>
    <vt:vector size="33" baseType="lpstr"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dillon@joyfun.kr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Next Seoul meeting</vt:lpstr>
      <vt:lpstr>Next Vienna Meeting</vt:lpstr>
      <vt:lpstr>Attendees</vt:lpstr>
      <vt:lpstr>Future Sessions – 2019</vt:lpstr>
      <vt:lpstr>Future Sessions – 2020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247</cp:revision>
  <cp:lastPrinted>2018-02-28T09:01:45Z</cp:lastPrinted>
  <dcterms:created xsi:type="dcterms:W3CDTF">2014-10-13T13:02:20Z</dcterms:created>
  <dcterms:modified xsi:type="dcterms:W3CDTF">2019-04-26T16:46:42Z</dcterms:modified>
</cp:coreProperties>
</file>