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75" r:id="rId7"/>
    <p:sldId id="393" r:id="rId8"/>
    <p:sldId id="390" r:id="rId9"/>
    <p:sldId id="394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216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3-17-0060-00-0000-Session #2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3-17-0060-00-0000-Session #2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3-17-0060-00-0000-Session #2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3-17-0060-00-0000-Session #2 WG Closing 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3-17-0060-00-0000-Session #2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3-17-0060-00-0000-Session #2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3-17-0060-00-0000-Session #2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3-17-0060-00-0000-Session #2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3-17-0060-00-0000-Session #2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P3333.3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#2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[Dillon </a:t>
            </a:r>
            <a:r>
              <a:rPr lang="en-US" dirty="0" err="1"/>
              <a:t>Seo</a:t>
            </a:r>
            <a:r>
              <a:rPr lang="en-US" dirty="0"/>
              <a:t> / </a:t>
            </a:r>
            <a:r>
              <a:rPr lang="en-US" dirty="0" err="1"/>
              <a:t>VoleR</a:t>
            </a:r>
            <a:r>
              <a:rPr lang="en-US" dirty="0"/>
              <a:t> Creative]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110599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P3333.3 Session #2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2017-07-27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Dongil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VoleR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Creative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dillon@volercreative.com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P3333.3</a:t>
            </a:r>
            <a:br>
              <a:rPr lang="en-GB" altLang="ko-KR" sz="1800" dirty="0"/>
            </a:br>
            <a:r>
              <a:rPr lang="en-US" altLang="ko-KR" sz="1800" dirty="0"/>
              <a:t>HMD Based 3D Content Motion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dillon@volercreative</a:t>
            </a:r>
            <a:endParaRPr lang="ko-KR" altLang="en-US" sz="18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3CB9A774-5D41-4147-8D96-F206381226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382951"/>
              </p:ext>
            </p:extLst>
          </p:nvPr>
        </p:nvGraphicFramePr>
        <p:xfrm>
          <a:off x="647700" y="1219200"/>
          <a:ext cx="7848600" cy="3352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3085124355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777188936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542095598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66807332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1862170171"/>
                    </a:ext>
                  </a:extLst>
                </a:gridCol>
              </a:tblGrid>
              <a:tr h="6934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(July 24, 2017)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(July 25, 2017)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(July 26, 2017)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(July 27, 2017)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6530201"/>
                  </a:ext>
                </a:extLst>
              </a:tr>
              <a:tr h="6648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AM-1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9:00a-10:00a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Registration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Discussion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(Content &amp; Bandwidth)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Discussion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(Cybersickness &amp; HF)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Discussion 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2018 Sessions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6707350"/>
                  </a:ext>
                </a:extLst>
              </a:tr>
              <a:tr h="6648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AM-2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10:30a-12:30p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Discussion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(Display)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Discussion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(Lens &amp; Network)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Closing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2681391"/>
                  </a:ext>
                </a:extLst>
              </a:tr>
              <a:tr h="6648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PM-1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1:30p – 3:30p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Introducing P3333.3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Discussion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(Tools &amp; Content)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Discussion 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Next Session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3526128"/>
                  </a:ext>
                </a:extLst>
              </a:tr>
              <a:tr h="6648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PM-2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4:00p – 6:00p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Discussion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(Network &amp; Content)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-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-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9643855"/>
                  </a:ext>
                </a:extLst>
              </a:tr>
            </a:tbl>
          </a:graphicData>
        </a:graphic>
      </p:graphicFrame>
      <p:sp>
        <p:nvSpPr>
          <p:cNvPr id="9" name="Text Box 47">
            <a:extLst>
              <a:ext uri="{FF2B5EF4-FFF2-40B4-BE49-F238E27FC236}">
                <a16:creationId xmlns:a16="http://schemas.microsoft.com/office/drawing/2014/main" id="{E74C5C7C-D2D4-48A0-B3FE-9A44A1183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056" y="5283398"/>
            <a:ext cx="3925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Location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: IEEE-SA NY Office (3 Park) – Latimer B</a:t>
            </a:r>
          </a:p>
        </p:txBody>
      </p: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31F89-9171-4646-B447-5404334B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2018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41D9E88-ABBE-4E0F-8CDF-517CBCE8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7C2660-401A-4D25-B89E-044ADA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F64E470-05AA-4AC4-BC6B-69D3D6688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33549"/>
            <a:ext cx="8610600" cy="536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200000"/>
              </a:lnSpc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</a:t>
            </a:r>
            <a:r>
              <a:rPr lang="en-US" sz="2400" b="1" kern="0" dirty="0">
                <a:solidFill>
                  <a:srgbClr val="3333CC"/>
                </a:solidFill>
                <a:latin typeface="Times New Roman"/>
              </a:rPr>
              <a:t>29- 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01, 2018, </a:t>
            </a:r>
            <a:r>
              <a:rPr lang="en-US" sz="2400" b="1" kern="0" dirty="0">
                <a:solidFill>
                  <a:srgbClr val="3333CC"/>
                </a:solidFill>
                <a:latin typeface="Times New Roman"/>
              </a:rPr>
              <a:t>TBD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Seoul, Korea</a:t>
            </a:r>
          </a:p>
          <a:p>
            <a:pPr lvl="0">
              <a:lnSpc>
                <a:spcPct val="200000"/>
              </a:lnSpc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April 23-26, 2018, </a:t>
            </a:r>
            <a:r>
              <a:rPr lang="en-US" sz="2400" b="1" kern="0" dirty="0">
                <a:solidFill>
                  <a:srgbClr val="FF0000"/>
                </a:solidFill>
                <a:latin typeface="Times New Roman"/>
              </a:rPr>
              <a:t>TBD,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Tokyo, Japan</a:t>
            </a:r>
          </a:p>
          <a:p>
            <a:pPr lvl="0">
              <a:lnSpc>
                <a:spcPct val="200000"/>
              </a:lnSpc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July 16-19, 2018, </a:t>
            </a:r>
            <a:r>
              <a:rPr lang="es-ES" sz="2400" b="1" kern="0" dirty="0">
                <a:solidFill>
                  <a:srgbClr val="0000FF"/>
                </a:solidFill>
                <a:latin typeface="Times New Roman"/>
              </a:rPr>
              <a:t>10662 Los Vaqueros Circle, Los Alamitos, California 90720 (​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IEEE-SA Office), LA, USA</a:t>
            </a:r>
            <a:endParaRPr lang="en-US" sz="2000" b="1" kern="0" dirty="0">
              <a:solidFill>
                <a:srgbClr val="0066A1"/>
              </a:solidFill>
              <a:latin typeface="Times New Roman"/>
            </a:endParaRPr>
          </a:p>
          <a:p>
            <a:pPr lvl="0">
              <a:lnSpc>
                <a:spcPct val="200000"/>
              </a:lnSpc>
            </a:pPr>
            <a:r>
              <a:rPr lang="en-US" sz="2400" b="1" kern="0" dirty="0">
                <a:solidFill>
                  <a:srgbClr val="FF0000"/>
                </a:solidFill>
                <a:latin typeface="Times New Roman"/>
              </a:rPr>
              <a:t>October 08-11, 2018, 1 </a:t>
            </a:r>
            <a:r>
              <a:rPr lang="en-US" sz="2400" b="1" kern="0" dirty="0" err="1">
                <a:solidFill>
                  <a:srgbClr val="FF0000"/>
                </a:solidFill>
                <a:latin typeface="Times New Roman"/>
              </a:rPr>
              <a:t>Fusionopolis</a:t>
            </a:r>
            <a:r>
              <a:rPr lang="en-US" sz="2400" b="1" kern="0" dirty="0">
                <a:solidFill>
                  <a:srgbClr val="FF0000"/>
                </a:solidFill>
                <a:latin typeface="Times New Roman"/>
              </a:rPr>
              <a:t> Walk #04-07 South Tower, Solaris, IEEE-SA Office, Singapore, 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Singapore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5123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F8C324-024B-4102-A2B9-7FB7B8F6B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Change number of WG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613BEEC-64CB-46FD-9AEA-18B0135B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E6189B5-9426-4F0B-AF7B-BA2AB52A4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DE710FA-A78E-487F-84C7-6A2543657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02377"/>
            <a:ext cx="8686800" cy="354007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Motion to WG number change from P3333.3 to P3079</a:t>
            </a:r>
          </a:p>
          <a:p>
            <a:pPr>
              <a:tabLst>
                <a:tab pos="1271588" algn="l"/>
              </a:tabLst>
              <a:defRPr/>
            </a:pPr>
            <a:r>
              <a:rPr lang="en-GB" dirty="0">
                <a:ea typeface="PMingLiU" charset="-120"/>
              </a:rPr>
              <a:t>(DCN: </a:t>
            </a:r>
            <a:r>
              <a:rPr lang="en-US" dirty="0">
                <a:ea typeface="PMingLiU" charset="-120"/>
              </a:rPr>
              <a:t>3-17-0056-00-0000-Session #2 WG Opening Plenary)</a:t>
            </a:r>
            <a:endParaRPr lang="en-GB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Sangkwon Peter Jeong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</a:t>
            </a:r>
            <a:r>
              <a:rPr lang="en-US" sz="2000" dirty="0" err="1">
                <a:ea typeface="PMingLiU" charset="-120"/>
              </a:rPr>
              <a:t>Beom-Ryeol</a:t>
            </a:r>
            <a:r>
              <a:rPr lang="en-US" sz="2000" dirty="0">
                <a:ea typeface="PMingLiU" charset="-120"/>
              </a:rPr>
              <a:t> Lee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For:   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Motion  passes</a:t>
            </a:r>
            <a:endParaRPr lang="en-US" altLang="zh-HK" sz="4000" dirty="0"/>
          </a:p>
        </p:txBody>
      </p:sp>
    </p:spTree>
    <p:extLst>
      <p:ext uri="{BB962C8B-B14F-4D97-AF65-F5344CB8AC3E}">
        <p14:creationId xmlns:p14="http://schemas.microsoft.com/office/powerpoint/2010/main" val="948031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00976C-832B-4306-BA75-AF12551B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Development Timeline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49AB365-8E80-4D86-83A2-2E25083D3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3-17-0060-00-0000-Session #2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3ADA7E6-3CE7-426B-921E-66FE1A8E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4A6578-27F9-40F9-A010-320C421FF893}"/>
              </a:ext>
            </a:extLst>
          </p:cNvPr>
          <p:cNvSpPr txBox="1">
            <a:spLocks/>
          </p:cNvSpPr>
          <p:nvPr/>
        </p:nvSpPr>
        <p:spPr>
          <a:xfrm>
            <a:off x="609600" y="838200"/>
            <a:ext cx="8077200" cy="46482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PAR approved: 12/2016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Draft 1.0: 07/2019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Draft 2.0: 10/2019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Letter ballot: 07/2018 – 07/2019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WG approval: 10/2019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Sponsor ballot: 10/2019 – 07/2020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Sponsor approval: 08/2020</a:t>
            </a:r>
          </a:p>
          <a:p>
            <a:pPr fontAlgn="auto">
              <a:spcAft>
                <a:spcPts val="0"/>
              </a:spcAft>
            </a:pPr>
            <a:r>
              <a:rPr lang="en-US" dirty="0" err="1"/>
              <a:t>RevCom</a:t>
            </a:r>
            <a:r>
              <a:rPr lang="en-US" dirty="0"/>
              <a:t> approval: 11/2020</a:t>
            </a:r>
          </a:p>
        </p:txBody>
      </p:sp>
    </p:spTree>
    <p:extLst>
      <p:ext uri="{BB962C8B-B14F-4D97-AF65-F5344CB8AC3E}">
        <p14:creationId xmlns:p14="http://schemas.microsoft.com/office/powerpoint/2010/main" val="2604363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4076</TotalTime>
  <Words>561</Words>
  <Application>Microsoft Office PowerPoint</Application>
  <PresentationFormat>화면 슬라이드 쇼(4:3)</PresentationFormat>
  <Paragraphs>105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22" baseType="lpstr">
      <vt:lpstr>Geneva</vt:lpstr>
      <vt:lpstr>ＭＳ Ｐゴシック</vt:lpstr>
      <vt:lpstr>PMingLiU</vt:lpstr>
      <vt:lpstr>游ゴシック</vt:lpstr>
      <vt:lpstr>굴림</vt:lpstr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P3333.3 HMD Based 3D Content Motion Sickness Reducing Technology Dongil Dillon Seo, dillon@volercreative</vt:lpstr>
      <vt:lpstr>Session Time and Location</vt:lpstr>
      <vt:lpstr>Future Sessions – 2018</vt:lpstr>
      <vt:lpstr>Change number of WG</vt:lpstr>
      <vt:lpstr>Development Timeline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143</cp:revision>
  <dcterms:created xsi:type="dcterms:W3CDTF">2014-10-13T13:02:20Z</dcterms:created>
  <dcterms:modified xsi:type="dcterms:W3CDTF">2017-12-08T02:03:09Z</dcterms:modified>
</cp:coreProperties>
</file>