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9"/>
  </p:notesMasterIdLst>
  <p:handoutMasterIdLst>
    <p:handoutMasterId r:id="rId20"/>
  </p:handoutMasterIdLst>
  <p:sldIdLst>
    <p:sldId id="325" r:id="rId4"/>
    <p:sldId id="477" r:id="rId5"/>
    <p:sldId id="365" r:id="rId6"/>
    <p:sldId id="366" r:id="rId7"/>
    <p:sldId id="483" r:id="rId8"/>
    <p:sldId id="368" r:id="rId9"/>
    <p:sldId id="485" r:id="rId10"/>
    <p:sldId id="484" r:id="rId11"/>
    <p:sldId id="486" r:id="rId12"/>
    <p:sldId id="487" r:id="rId13"/>
    <p:sldId id="488" r:id="rId14"/>
    <p:sldId id="489" r:id="rId15"/>
    <p:sldId id="378" r:id="rId16"/>
    <p:sldId id="352" r:id="rId17"/>
    <p:sldId id="356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82F"/>
    <a:srgbClr val="E8E8E8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92" autoAdjust="0"/>
    <p:restoredTop sz="92319"/>
  </p:normalViewPr>
  <p:slideViewPr>
    <p:cSldViewPr>
      <p:cViewPr varScale="1">
        <p:scale>
          <a:sx n="112" d="100"/>
          <a:sy n="112" d="100"/>
        </p:scale>
        <p:origin x="10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2934" y="15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 dirty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09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33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61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582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262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547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980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4302D8C-DC4E-4974-BCE3-33F8E5E5F9DF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2888-24-0055-0-0002-Session #17 2888.2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2888-24-0055-02-0002-Session #18 2888.2 TG Meeting Summary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5720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2888-24-0055-02-0002-Session #18 2888.2 TG Meeting Summary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E075063-F6E0-4401-8F13-794C7222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5720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2888-24-0055-02-0002-Session #18 2888.2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2888-24-0055-02-0002-Session #17 2888.2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dirty="0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2888-24-0055-02-0002-Session #17 2888.2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2888-24-0055-02-0002-Session #17 2888.2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2888-24-0055-02-0002-Session #17 2888.2 TG Meeting Summary</a:t>
            </a:r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dirty="0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dirty="0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dirty="0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2888-24-0055-02-0002-Session #17 2888.2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dirty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2888-24-0055-02-0002-Session #17 2888.2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2888-24-0055-02-0002-Session #17 2888.2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2888-24-0055-02-0002-Session #17 2888.2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2888-24-0055-02-0002-Session #17 2888.2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 dirty="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dirty="0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7CEA51C-4B66-AC4A-B64A-C9E0DFBBF625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157200"/>
            <a:ext cx="639270" cy="604800"/>
          </a:xfrm>
          <a:prstGeom prst="rect">
            <a:avLst/>
          </a:prstGeom>
        </p:spPr>
      </p:pic>
      <p:sp>
        <p:nvSpPr>
          <p:cNvPr id="14" name="바닥글 개체 틀 4">
            <a:extLst>
              <a:ext uri="{FF2B5EF4-FFF2-40B4-BE49-F238E27FC236}">
                <a16:creationId xmlns:a16="http://schemas.microsoft.com/office/drawing/2014/main" id="{B379204F-5083-40A2-83E6-7A4FAB810F00}"/>
              </a:ext>
            </a:extLst>
          </p:cNvPr>
          <p:cNvSpPr txBox="1">
            <a:spLocks/>
          </p:cNvSpPr>
          <p:nvPr userDrawn="1"/>
        </p:nvSpPr>
        <p:spPr>
          <a:xfrm>
            <a:off x="457200" y="6610350"/>
            <a:ext cx="4572000" cy="2476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b="1"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pPr>
              <a:defRPr/>
            </a:pPr>
            <a:r>
              <a:rPr lang="en-US" dirty="0"/>
              <a:t>2888-24-0093-00-0002-Session #18 2888.2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 dirty="0"/>
              <a:t>2888-24-0055-02-0002-Session #17 2888.2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pPr fontAlgn="auto">
              <a:spcAft>
                <a:spcPts val="0"/>
              </a:spcAft>
            </a:pPr>
            <a:r>
              <a:rPr lang="en-US" altLang="ko-KR" dirty="0"/>
              <a:t>[Tae-Beom Lim /Korea Electronics Technology Institute 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#18 2888.2 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 (</a:t>
            </a:r>
            <a:r>
              <a:rPr lang="en-US" altLang="ko-KR" dirty="0">
                <a:solidFill>
                  <a:srgbClr val="44546A"/>
                </a:solidFill>
                <a:latin typeface="+mj-ea"/>
              </a:rPr>
              <a:t>5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/7)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76200" y="1219200"/>
            <a:ext cx="89535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ko-KR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Tuesday, Oct. 22</a:t>
            </a:r>
            <a:r>
              <a:rPr lang="en-US" altLang="ko-KR" sz="2400" baseline="30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nd</a:t>
            </a:r>
            <a:r>
              <a:rPr lang="en-US" altLang="ko-KR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 2024, 3:30pm~5:00pm PM2</a:t>
            </a:r>
          </a:p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altLang="ja-JP" sz="1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DCN-24-0084-01-0002-Binary representation of character display actuator</a:t>
            </a:r>
            <a:endParaRPr lang="en-US" altLang="ko-KR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Presented by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Tai-Gil Kwon 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Motion Approved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GB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DCN-24-0085-01-0002-Binary Representation of ERM Vibration Actuator 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dirty="0"/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Kyoungro Yoon</a:t>
            </a:r>
            <a:endParaRPr lang="en-GB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Motion  Approved</a:t>
            </a:r>
            <a:endParaRPr lang="en-GB" altLang="ko-KR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982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 (6/7)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0" y="1143000"/>
            <a:ext cx="9148916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Tuesday, Oct. 22</a:t>
            </a:r>
            <a:r>
              <a:rPr lang="en-US" altLang="ko-KR" sz="2400" baseline="30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nd</a:t>
            </a:r>
            <a:r>
              <a:rPr lang="en-US" altLang="ko-KR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 2024, 3:30pm~5:00pm PM2 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GB" altLang="ko-KR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DCN-2888-24-0087-01-0002-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Binary Representation of generic Vibration Actuator 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Kyoungro Yoon</a:t>
            </a:r>
            <a:endParaRPr lang="en-GB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Motion Approved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GB" altLang="ko-KR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DCN-2888-24-0088-01-0002-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 of LRA Vibration Actuator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sz="2000" dirty="0"/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Kyoungro Yoon</a:t>
            </a:r>
            <a:endParaRPr lang="en-GB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Motion  Approved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969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 (7/7)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76200" y="990600"/>
            <a:ext cx="90678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Tuesday, Oct. 22</a:t>
            </a:r>
            <a:r>
              <a:rPr lang="en-US" altLang="ko-KR" sz="2400" baseline="30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nd</a:t>
            </a:r>
            <a:r>
              <a:rPr lang="en-US" altLang="ko-KR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 2024, 3:30pm~5:00pm PM2 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GB" altLang="ko-KR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DCN-2888-24-0089-01-0002-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Binary Representation of Piezo Vibration Actuator </a:t>
            </a:r>
            <a:endParaRPr lang="en-US" altLang="ko-KR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sz="2000" dirty="0"/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Kyoungro Yoon</a:t>
            </a:r>
            <a:endParaRPr lang="en-GB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Motion  Approved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GB" altLang="ko-KR" sz="2000" dirty="0">
              <a:solidFill>
                <a:srgbClr val="FF000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DCN-2888-24-0090-01-0002-</a:t>
            </a:r>
            <a:r>
              <a:rPr lang="en-US" sz="2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Binary Representation of Step Motor Actuator 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Presented by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Kyoungro Yoon</a:t>
            </a:r>
            <a:endParaRPr lang="en-GB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Motion  Approved</a:t>
            </a:r>
            <a:endParaRPr lang="en-GB" altLang="ko-KR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GB" altLang="ko-KR" sz="11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67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34109" y="9906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18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Thursday, Oct. 245</a:t>
            </a:r>
            <a:r>
              <a:rPr lang="en-US" altLang="ko-KR" sz="2400" baseline="30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</a:t>
            </a:r>
            <a:r>
              <a:rPr lang="en-US" altLang="ko-KR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 2024, 1:30pm~3:00pm PM1 </a:t>
            </a:r>
          </a:p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altLang="ko-KR" sz="1000" dirty="0">
              <a:solidFill>
                <a:srgbClr val="FF000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DCN-2888-24-0093-00-0002-Session # 18 2888.2 TG Meeting Summary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Presented by Tae-Beom Lim</a:t>
            </a:r>
            <a:endParaRPr lang="en-GB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Motion Approved</a:t>
            </a:r>
            <a:endParaRPr lang="en-US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GB" altLang="ko-K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 dirty="0">
              <a:latin typeface="Myriad Pro" charset="0"/>
            </a:endParaRP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A420DBB4-1D1E-CA6A-A0E5-C7FB0BE06473}"/>
              </a:ext>
            </a:extLst>
          </p:cNvPr>
          <p:cNvSpPr txBox="1">
            <a:spLocks/>
          </p:cNvSpPr>
          <p:nvPr/>
        </p:nvSpPr>
        <p:spPr>
          <a:xfrm>
            <a:off x="457200" y="152401"/>
            <a:ext cx="8229600" cy="625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ＭＳ Ｐゴシック" pitchFamily="-112" charset="-128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ko-KR" dirty="0">
                <a:solidFill>
                  <a:srgbClr val="44546A"/>
                </a:solidFill>
                <a:latin typeface="+mj-ea"/>
              </a:rPr>
              <a:t>4</a:t>
            </a:r>
            <a:r>
              <a:rPr lang="en-US" altLang="ko-KR" baseline="30000" dirty="0">
                <a:solidFill>
                  <a:srgbClr val="44546A"/>
                </a:solidFill>
                <a:latin typeface="+mj-ea"/>
              </a:rPr>
              <a:t>th</a:t>
            </a:r>
            <a:r>
              <a:rPr lang="en-US" altLang="ko-KR" dirty="0">
                <a:solidFill>
                  <a:srgbClr val="44546A"/>
                </a:solidFill>
                <a:latin typeface="+mj-ea"/>
              </a:rPr>
              <a:t> Day</a:t>
            </a:r>
            <a:endParaRPr lang="en-US" dirty="0">
              <a:solidFill>
                <a:srgbClr val="44546A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6294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Requests 2 slots for reviewing input contributions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 dirty="0">
              <a:latin typeface="Myriad Pro" charset="0"/>
            </a:endParaRPr>
          </a:p>
        </p:txBody>
      </p:sp>
      <p:sp>
        <p:nvSpPr>
          <p:cNvPr id="4" name="제목 3">
            <a:extLst>
              <a:ext uri="{FF2B5EF4-FFF2-40B4-BE49-F238E27FC236}">
                <a16:creationId xmlns:a16="http://schemas.microsoft.com/office/drawing/2014/main" id="{9E6C0754-5074-6740-A0E7-88C20E7B359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8229600" cy="609600"/>
          </a:xfrm>
        </p:spPr>
        <p:txBody>
          <a:bodyPr/>
          <a:lstStyle/>
          <a:p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2888 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Interfacing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Cyber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en-US" altLang="ko-K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Working Group</a:t>
            </a:r>
            <a:endParaRPr lang="ko-KR" altLang="en-US" sz="2000" dirty="0"/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C1E842E7-C200-9FF1-E3D0-EF24FC9F5CDF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046464"/>
            <a:ext cx="8229601" cy="4820936"/>
          </a:xfrm>
          <a:prstGeom prst="rect">
            <a:avLst/>
          </a:prstGeom>
          <a:noFill/>
        </p:spPr>
        <p:txBody>
          <a:bodyPr/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AFD00"/>
              </a:buClr>
              <a:buFontTx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DCN: 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2888-24-0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093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-00-0002</a:t>
            </a:r>
          </a:p>
          <a:p>
            <a:pPr marL="535781" indent="-535781" fontAlgn="auto">
              <a:spcAft>
                <a:spcPts val="0"/>
              </a:spcAft>
              <a:buClr>
                <a:srgbClr val="FAFD00"/>
              </a:buClr>
              <a:buFont typeface="Arial" panose="020B0604020202020204" pitchFamily="34" charset="0"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Session #18 2888.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meeting summary</a:t>
            </a:r>
            <a:endParaRPr lang="en-US" altLang="pl-P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>
                <a:srgbClr val="FAFD00"/>
              </a:buClr>
              <a:buFontTx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Submitted: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Oct. 24, 2024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  <a:buClr>
                <a:srgbClr val="FAFD00"/>
              </a:buClr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Authors or Source(s): 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Tae-Beom Lim</a:t>
            </a:r>
            <a:r>
              <a:rPr lang="en-US" altLang="pl-PL" sz="2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(KETI)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  <a:buClr>
                <a:srgbClr val="FAFD00"/>
              </a:buClr>
              <a:buNone/>
            </a:pPr>
            <a:r>
              <a:rPr lang="en-US" altLang="ko-KR" sz="2000" dirty="0">
                <a:latin typeface="Times New Roman" panose="02020603050405020304" pitchFamily="18" charset="0"/>
                <a:ea typeface="Times New Roman" pitchFamily="-84" charset="0"/>
                <a:cs typeface="Times New Roman" panose="02020603050405020304" pitchFamily="18" charset="0"/>
              </a:rPr>
              <a:t>				      </a:t>
            </a:r>
            <a:r>
              <a:rPr lang="en-US" altLang="ko-KR" sz="2000" dirty="0" err="1">
                <a:latin typeface="Times New Roman" panose="02020603050405020304" pitchFamily="18" charset="0"/>
                <a:ea typeface="Times New Roman" pitchFamily="-84" charset="0"/>
                <a:cs typeface="Times New Roman" panose="02020603050405020304" pitchFamily="18" charset="0"/>
              </a:rPr>
              <a:t>Misuk</a:t>
            </a:r>
            <a:r>
              <a:rPr lang="en-US" altLang="ko-KR" sz="2000" dirty="0">
                <a:latin typeface="Times New Roman" panose="02020603050405020304" pitchFamily="18" charset="0"/>
                <a:ea typeface="Times New Roman" pitchFamily="-84" charset="0"/>
                <a:cs typeface="Times New Roman" panose="02020603050405020304" pitchFamily="18" charset="0"/>
              </a:rPr>
              <a:t> Lee(ETRI),</a:t>
            </a:r>
            <a:endParaRPr lang="en-GB" altLang="ko-KR" sz="2000" dirty="0">
              <a:latin typeface="Times New Roman" pitchFamily="-84" charset="0"/>
              <a:ea typeface="Times New Roman" pitchFamily="-84" charset="0"/>
              <a:cs typeface="Times New Roman" pitchFamily="-84" charset="0"/>
            </a:endParaRPr>
          </a:p>
          <a:p>
            <a:pPr fontAlgn="auto">
              <a:lnSpc>
                <a:spcPct val="100000"/>
              </a:lnSpc>
              <a:spcAft>
                <a:spcPts val="0"/>
              </a:spcAft>
              <a:buClr>
                <a:srgbClr val="FAFD00"/>
              </a:buClr>
              <a:buNone/>
            </a:pPr>
            <a:r>
              <a:rPr lang="en-GB" altLang="ko-KR" sz="2000" dirty="0">
                <a:latin typeface="Times New Roman" pitchFamily="-84" charset="0"/>
                <a:ea typeface="ＭＳ Ｐゴシック" panose="020B0600070205080204" pitchFamily="34" charset="-128"/>
                <a:cs typeface="Times New Roman" pitchFamily="-84" charset="0"/>
              </a:rPr>
              <a:t>				      </a:t>
            </a:r>
            <a:r>
              <a:rPr lang="en-US" altLang="ko-KR" sz="2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Kyoungro Yoon (</a:t>
            </a:r>
            <a:r>
              <a:rPr lang="en-US" altLang="ko-KR" sz="2000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Konkuk</a:t>
            </a:r>
            <a:r>
              <a:rPr lang="en-US" altLang="ko-KR" sz="2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University)</a:t>
            </a:r>
            <a:endParaRPr lang="en-US" altLang="pl-PL" sz="2000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fontAlgn="auto">
              <a:lnSpc>
                <a:spcPct val="130000"/>
              </a:lnSpc>
              <a:spcAft>
                <a:spcPts val="0"/>
              </a:spcAft>
              <a:buClr>
                <a:srgbClr val="FAFD00"/>
              </a:buClr>
              <a:buNone/>
            </a:pP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Tae-Beom Lim</a:t>
            </a:r>
            <a:r>
              <a:rPr lang="en-US" altLang="pl-PL" sz="2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(KETI)</a:t>
            </a:r>
            <a:endParaRPr lang="en-US" alt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IEEE 2888 Session #18 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Brisbane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Australia</a:t>
            </a:r>
            <a:endParaRPr lang="en-US" alt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Font typeface="Arial" panose="020B0604020202020204" pitchFamily="34" charset="0"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2888.2 TG summary for IEEE 2888 session #18</a:t>
            </a: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Font typeface="Arial" panose="020B0604020202020204" pitchFamily="34" charset="0"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2888.2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3797892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cs typeface="ＭＳ Ｐゴシック" pitchFamily="-84" charset="-128"/>
              </a:rPr>
              <a:t>Compliance with </a:t>
            </a:r>
            <a:br>
              <a:rPr lang="en-US">
                <a:cs typeface="ＭＳ Ｐゴシック" pitchFamily="-84" charset="-128"/>
              </a:rPr>
            </a:br>
            <a:r>
              <a:rPr lang="en-US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2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err="1"/>
              <a:t>Subclause</a:t>
            </a:r>
            <a:r>
              <a:rPr lang="en-US" sz="1200" b="1"/>
              <a:t> 5.2.1 of the </a:t>
            </a:r>
            <a:r>
              <a:rPr lang="en-US" sz="1200" b="1" i="1"/>
              <a:t>IEEE-SA Standards Board Bylaws </a:t>
            </a:r>
            <a:r>
              <a:rPr lang="en-US" sz="1200" b="1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>
                <a:cs typeface="ＭＳ Ｐゴシック" pitchFamily="-84" charset="-128"/>
              </a:rPr>
              <a:t>IEEE-SA Standards Board Bylaws</a:t>
            </a:r>
            <a:r>
              <a:rPr lang="en-US" altLang="ja-JP" sz="1200">
                <a:cs typeface="ＭＳ Ｐゴシック" pitchFamily="-84" charset="-128"/>
              </a:rPr>
              <a:t>, section 7, </a:t>
            </a:r>
            <a:r>
              <a:rPr lang="en-US" altLang="ja-JP" sz="120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>
                <a:cs typeface="ＭＳ Ｐゴシック" pitchFamily="-84" charset="-128"/>
              </a:rPr>
              <a:t>, and the </a:t>
            </a:r>
            <a:r>
              <a:rPr lang="en-US" altLang="ja-JP" sz="1200" i="1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>
                <a:cs typeface="ＭＳ Ｐゴシック" pitchFamily="-84" charset="-128"/>
              </a:rPr>
              <a:t>IEEE-SA Standards Board Bylaws</a:t>
            </a:r>
            <a:r>
              <a:rPr lang="en-US" altLang="ja-JP" sz="1200">
                <a:cs typeface="ＭＳ Ｐゴシック" pitchFamily="-84" charset="-128"/>
              </a:rPr>
              <a:t>, section 6, </a:t>
            </a:r>
            <a:r>
              <a:rPr lang="en-US" altLang="ja-JP" sz="120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>
                <a:cs typeface="ＭＳ Ｐゴシック" pitchFamily="-84" charset="-128"/>
              </a:rPr>
              <a:t>, and the </a:t>
            </a:r>
            <a:r>
              <a:rPr lang="en-US" altLang="ja-JP" sz="1200" i="1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675593"/>
              </p:ext>
            </p:extLst>
          </p:nvPr>
        </p:nvGraphicFramePr>
        <p:xfrm>
          <a:off x="228600" y="1215867"/>
          <a:ext cx="8686800" cy="3913526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</a:t>
                      </a:r>
                      <a:r>
                        <a:rPr kumimoji="0" lang="en-US" altLang="ko-KR" sz="2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kumimoji="0" lang="en-US" sz="2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2888.2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2024-10</a:t>
                      </a:r>
                      <a:r>
                        <a:rPr kumimoji="0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-24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Tae-</a:t>
                      </a:r>
                      <a:r>
                        <a:rPr kumimoji="0" lang="en-US" altLang="ko-KR" sz="1600" b="0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Beom</a:t>
                      </a:r>
                      <a:r>
                        <a:rPr kumimoji="0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Lim</a:t>
                      </a:r>
                      <a:endParaRPr kumimoji="0" lang="en-GB" altLang="ko-K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Korea Electronics Technology Institute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</a:t>
                      </a:r>
                      <a:r>
                        <a:rPr kumimoji="0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3257</a:t>
                      </a:r>
                      <a:r>
                        <a:rPr kumimoji="0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4460</a:t>
                      </a: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tblim@keti.re.kr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 Yoon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+82 10 5177 3768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848519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/>
              <a:t>IEEE 2888</a:t>
            </a:r>
            <a:br>
              <a:rPr lang="en-GB" altLang="ko-KR" sz="1800"/>
            </a:br>
            <a:r>
              <a:rPr lang="en-US" altLang="ko-KR" sz="1800"/>
              <a:t>Interfacing Cyber and Physical World Working Group</a:t>
            </a:r>
            <a:br>
              <a:rPr lang="en-US" altLang="ko-KR" sz="1800"/>
            </a:br>
            <a:r>
              <a:rPr lang="en-US" altLang="ko-KR" sz="1800"/>
              <a:t>Tae-Beom Lim </a:t>
            </a:r>
            <a:r>
              <a:rPr lang="en-US" altLang="ko-KR" sz="1800" err="1"/>
              <a:t>tblim@keti,re.kr</a:t>
            </a:r>
            <a:endParaRPr lang="ko-KR" altLang="en-US" sz="180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Session Time and Location</a:t>
            </a:r>
            <a:endParaRPr lang="ko-KR" altLang="en-US" sz="28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9CDEA9A9-82E8-4CF7-87D3-C65017CF1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785347"/>
              </p:ext>
            </p:extLst>
          </p:nvPr>
        </p:nvGraphicFramePr>
        <p:xfrm>
          <a:off x="381000" y="1001190"/>
          <a:ext cx="8305802" cy="4264359"/>
        </p:xfrm>
        <a:graphic>
          <a:graphicData uri="http://schemas.openxmlformats.org/drawingml/2006/table">
            <a:tbl>
              <a:tblPr firstRow="1" firstCol="1" bandRow="1"/>
              <a:tblGrid>
                <a:gridCol w="1050592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51042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51042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51042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51042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51042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752458">
                <a:tc>
                  <a:txBody>
                    <a:bodyPr/>
                    <a:lstStyle/>
                    <a:p>
                      <a:endParaRPr lang="ko-KR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(Oct. 21, 202</a:t>
                      </a:r>
                      <a:r>
                        <a:rPr lang="en-US" altLang="ko-KR" sz="14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(Oct. 22, 2024)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(Oct. 23, 2024)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(Oct. 24, 2024)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b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(Oct. 25, 2024)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876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4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43801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Opening Plenary</a:t>
                      </a:r>
                      <a:endParaRPr lang="ko-KR" altLang="ko-KR" sz="14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4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4380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242691"/>
                  </a:ext>
                </a:extLst>
              </a:tr>
              <a:tr h="876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4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4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43801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4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1, 2, 6, 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Summary</a:t>
                      </a:r>
                      <a:endParaRPr lang="ko-KR" altLang="ko-KR" sz="14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4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  <a:tr h="2190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829138"/>
                  </a:ext>
                </a:extLst>
              </a:tr>
              <a:tr h="2190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060174"/>
                  </a:ext>
                </a:extLst>
              </a:tr>
            </a:tbl>
          </a:graphicData>
        </a:graphic>
      </p:graphicFrame>
      <p:sp>
        <p:nvSpPr>
          <p:cNvPr id="10" name="Text Box 47">
            <a:extLst>
              <a:ext uri="{FF2B5EF4-FFF2-40B4-BE49-F238E27FC236}">
                <a16:creationId xmlns:a16="http://schemas.microsoft.com/office/drawing/2014/main" id="{BAA0CBCD-BBA0-4EB9-9A42-DE91C6E86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5410200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600" b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Odeon Room, Sofitel Brisbane Central, 249 Turbot St, Brisbane City QLD 4000, Australia</a:t>
            </a:r>
          </a:p>
        </p:txBody>
      </p:sp>
    </p:spTree>
    <p:extLst>
      <p:ext uri="{BB962C8B-B14F-4D97-AF65-F5344CB8AC3E}">
        <p14:creationId xmlns:p14="http://schemas.microsoft.com/office/powerpoint/2010/main" val="1907169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baseline="3000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>
                <a:solidFill>
                  <a:srgbClr val="44546A"/>
                </a:solidFill>
                <a:latin typeface="+mj-ea"/>
              </a:rPr>
              <a:t> Day (1/7)</a:t>
            </a:r>
            <a:endParaRPr lang="ko-KR" altLang="en-US" sz="2800" b="1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76200" y="1219200"/>
            <a:ext cx="89535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ko-KR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Tuesday, Oct. 22</a:t>
            </a:r>
            <a:r>
              <a:rPr lang="en-US" altLang="ko-KR" sz="2400" baseline="30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nd</a:t>
            </a:r>
            <a:r>
              <a:rPr lang="en-US" altLang="ko-KR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 2024, 1:30pm~3:00pm PM1</a:t>
            </a:r>
          </a:p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altLang="ja-JP" sz="1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DCN-24-0084-00-0002-Binary representation of character display actuator</a:t>
            </a:r>
            <a:endParaRPr lang="en-US" altLang="ko-KR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Presented by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Tai-Gil Kwon 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Review and discussed </a:t>
            </a:r>
            <a:endParaRPr lang="en-GB" altLang="ko-KR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GB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DCN-24-0085-00-0002-Binary Representation of ERM Vibration Actuator 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dirty="0"/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Kyoungro Yoon</a:t>
            </a:r>
            <a:endParaRPr lang="en-GB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Review and discussed </a:t>
            </a:r>
            <a:endParaRPr lang="en-GB" altLang="ko-KR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GB" altLang="ko-KR" sz="11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261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>
                <a:solidFill>
                  <a:srgbClr val="44546A"/>
                </a:solidFill>
                <a:latin typeface="+mj-ea"/>
              </a:rPr>
              <a:t> Day (2/7)</a:t>
            </a:r>
            <a:endParaRPr lang="ko-KR" altLang="en-US" sz="2800" b="1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76200" y="1143000"/>
            <a:ext cx="9148916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Tuesday, Oct. 22</a:t>
            </a:r>
            <a:r>
              <a:rPr lang="en-US" altLang="ko-KR" sz="2400" baseline="30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nd</a:t>
            </a:r>
            <a:r>
              <a:rPr lang="en-US" altLang="ko-KR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 2024, 1:30pm~3:00pm PM1 </a:t>
            </a:r>
          </a:p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altLang="ko-KR" sz="1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DCN-2888-24-0086-00-0002-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Binary Representation of Generic Command Types 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dirty="0"/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Kyoungro Yoon</a:t>
            </a:r>
            <a:endParaRPr lang="en-GB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Motion  Failed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GB" altLang="ko-KR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DCN-2888-24-0087-00-0002-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Binary Representation of generic Vibration Actuator 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Kyoungro Yoon</a:t>
            </a:r>
            <a:endParaRPr lang="en-GB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and discussed </a:t>
            </a:r>
            <a:endParaRPr lang="en-US" altLang="ko-KR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248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 (</a:t>
            </a:r>
            <a:r>
              <a:rPr lang="en-US" altLang="ko-KR" dirty="0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/7)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76200" y="990600"/>
            <a:ext cx="90678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Tuesday, Oct. 22</a:t>
            </a:r>
            <a:r>
              <a:rPr lang="en-US" altLang="ko-KR" sz="2400" baseline="30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nd</a:t>
            </a:r>
            <a:r>
              <a:rPr lang="en-US" altLang="ko-KR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 2024, 1:30pm~3:00pm PM1 </a:t>
            </a:r>
          </a:p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altLang="ko-KR" sz="1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DCN-2888-24-0088-00-0002-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 of LRA Vibration Actuator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sz="2000" dirty="0"/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Kyoungro Yoon</a:t>
            </a:r>
            <a:endParaRPr lang="en-GB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Review and discussed </a:t>
            </a:r>
            <a:endParaRPr lang="en-GB" altLang="ko-KR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GB" altLang="ko-KR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DCN-2888-24-0089-00-0002-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Binary Representation of Piezo Vibration Actuator </a:t>
            </a:r>
            <a:endParaRPr lang="en-US" altLang="ko-KR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sz="2000" dirty="0"/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Kyoungro Yoon</a:t>
            </a:r>
            <a:endParaRPr lang="en-GB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Review and discussed </a:t>
            </a:r>
            <a:endParaRPr lang="en-GB" altLang="ko-KR" sz="11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780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 (</a:t>
            </a:r>
            <a:r>
              <a:rPr lang="en-US" altLang="ko-KR" dirty="0">
                <a:solidFill>
                  <a:srgbClr val="44546A"/>
                </a:solidFill>
                <a:latin typeface="+mj-ea"/>
              </a:rPr>
              <a:t>4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/7)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152400" y="990600"/>
            <a:ext cx="8991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Tuesday, Oct. 22</a:t>
            </a:r>
            <a:r>
              <a:rPr lang="en-US" altLang="ko-KR" sz="2400" baseline="30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nd</a:t>
            </a:r>
            <a:r>
              <a:rPr lang="en-US" altLang="ko-KR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 2024, 1:30pm~3:00pm PM1</a:t>
            </a:r>
          </a:p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altLang="ko-KR" sz="1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DCN-2888-24-0090-00-0002-</a:t>
            </a:r>
            <a:r>
              <a:rPr lang="en-US" sz="2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Binary Representation of Step Motor Actuator 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Presented by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Kyoungro Yoon</a:t>
            </a:r>
            <a:endParaRPr lang="en-GB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Review and discussed </a:t>
            </a:r>
            <a:endParaRPr lang="en-GB" altLang="ko-KR" sz="11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1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US" altLang="ko-KR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 dirty="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655266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15401</TotalTime>
  <Words>874</Words>
  <Application>Microsoft Macintosh PowerPoint</Application>
  <PresentationFormat>화면 슬라이드 쇼(4:3)</PresentationFormat>
  <Paragraphs>171</Paragraphs>
  <Slides>15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15</vt:i4>
      </vt:variant>
    </vt:vector>
  </HeadingPairs>
  <TitlesOfParts>
    <vt:vector size="28" baseType="lpstr">
      <vt:lpstr>맑은 고딕</vt:lpstr>
      <vt:lpstr>HY견명조</vt:lpstr>
      <vt:lpstr>ＭＳ Ｐゴシック</vt:lpstr>
      <vt:lpstr>Myriad Pro</vt:lpstr>
      <vt:lpstr>Arial</vt:lpstr>
      <vt:lpstr>Calibri</vt:lpstr>
      <vt:lpstr>Geneva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IEEE 2888 Interfacing Cyber and Physical World Working Group</vt:lpstr>
      <vt:lpstr>Compliance with  IEEE Standards Policies and Procedures</vt:lpstr>
      <vt:lpstr>IEEE 2888 Interfacing Cyber and Physical World Working Group Tae-Beom Lim tblim@keti,re.kr</vt:lpstr>
      <vt:lpstr>Session Time and Location</vt:lpstr>
      <vt:lpstr>2nd Day (1/7)</vt:lpstr>
      <vt:lpstr>2nd Day (2/7)</vt:lpstr>
      <vt:lpstr>2nd Day (3/7)</vt:lpstr>
      <vt:lpstr>2nd Day (4/7)</vt:lpstr>
      <vt:lpstr>2nd Day (5/7)</vt:lpstr>
      <vt:lpstr>2nd Day (6/7)</vt:lpstr>
      <vt:lpstr>2nd Day (7/7)</vt:lpstr>
      <vt:lpstr>PowerPoint 프레젠테이션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Tae-Beom Lim</cp:lastModifiedBy>
  <cp:revision>748</cp:revision>
  <dcterms:created xsi:type="dcterms:W3CDTF">2014-10-13T13:02:20Z</dcterms:created>
  <dcterms:modified xsi:type="dcterms:W3CDTF">2024-10-23T01:18:19Z</dcterms:modified>
</cp:coreProperties>
</file>