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3"/>
  </p:notesMasterIdLst>
  <p:handoutMasterIdLst>
    <p:handoutMasterId r:id="rId14"/>
  </p:handoutMasterIdLst>
  <p:sldIdLst>
    <p:sldId id="325" r:id="rId4"/>
    <p:sldId id="477" r:id="rId5"/>
    <p:sldId id="365" r:id="rId6"/>
    <p:sldId id="366" r:id="rId7"/>
    <p:sldId id="328" r:id="rId8"/>
    <p:sldId id="393" r:id="rId9"/>
    <p:sldId id="478" r:id="rId10"/>
    <p:sldId id="352" r:id="rId11"/>
    <p:sldId id="35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89"/>
    <p:restoredTop sz="94626"/>
  </p:normalViewPr>
  <p:slideViewPr>
    <p:cSldViewPr>
      <p:cViewPr varScale="1">
        <p:scale>
          <a:sx n="80" d="100"/>
          <a:sy n="80" d="100"/>
        </p:scale>
        <p:origin x="118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051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47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3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16625" y="6595456"/>
            <a:ext cx="5562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2888-24-0057-00-0001-Session #17 2888.1 TG Meeting Summary</a:t>
            </a:r>
            <a:endParaRPr lang="en-US" altLang="ko-KR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4188" y="6173788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17696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18966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6725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2888-24-0057-00-0001-Session #17 2888.1 TG Meeting Summary</a:t>
            </a:r>
            <a:endParaRPr lang="en-US" altLang="ko-KR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2888-24-0057-00-0001-Session #17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2888-24-0057-00-0001-Session #17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2888-24-0057-00-0001-Session #17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2888-24-0057-00-0001-Session #17 2888.1 TG Meeting Summary</a:t>
            </a:r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2888-24-0057-00-0001-Session #17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2888-24-0057-00-0001-Session #17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2888-24-0057-00-0001-Session #17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2888-24-0057-00-0001-Session #17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495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2888-24-0057-00-0001-Session #17 2888.1 TG Meeting Summary</a:t>
            </a:r>
            <a:endParaRPr lang="en-US" altLang="ko-KR" dirty="0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C97B45E5-5B28-44A5-96A0-3D69A5A3E77D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0" y="152401"/>
            <a:ext cx="653705" cy="60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2888-24-0057-00-0001-Session #17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r>
              <a:rPr lang="en-US" dirty="0"/>
              <a:t>[Sang-</a:t>
            </a:r>
            <a:r>
              <a:rPr lang="en-US" dirty="0" err="1"/>
              <a:t>Kyun</a:t>
            </a:r>
            <a:r>
              <a:rPr lang="en-US" dirty="0"/>
              <a:t> Kim / </a:t>
            </a:r>
            <a:r>
              <a:rPr lang="en-US" altLang="ko-KR" dirty="0" err="1"/>
              <a:t>Myoungji</a:t>
            </a:r>
            <a:r>
              <a:rPr lang="en-US" altLang="ko-KR" dirty="0"/>
              <a:t> University</a:t>
            </a:r>
            <a:r>
              <a:rPr lang="en-US" dirty="0"/>
              <a:t>]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8B3D6B9-2DE8-4712-A99E-85AB2CE2F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588491"/>
            <a:ext cx="7924800" cy="9239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[Session #17 2888.1 TG Meeting Summary]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제목 3">
            <a:extLst>
              <a:ext uri="{FF2B5EF4-FFF2-40B4-BE49-F238E27FC236}">
                <a16:creationId xmlns:a16="http://schemas.microsoft.com/office/drawing/2014/main" id="{9E6C0754-5074-6740-A0E7-88C20E7B3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2888 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Interfacing</a:t>
            </a:r>
            <a:r>
              <a:rPr lang="ko-K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Cyber</a:t>
            </a:r>
            <a:r>
              <a:rPr lang="ko-K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ko-K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ko-K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en-US" altLang="ko-K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Working Group</a:t>
            </a:r>
            <a:endParaRPr lang="ko-KR" altLang="en-US" sz="2000" dirty="0"/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id="{C1E842E7-C200-9FF1-E3D0-EF24FC9F5CDF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046464"/>
            <a:ext cx="8229601" cy="4820936"/>
          </a:xfrm>
          <a:prstGeom prst="rect">
            <a:avLst/>
          </a:prstGeom>
          <a:noFill/>
        </p:spPr>
        <p:txBody>
          <a:bodyPr/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AFD00"/>
              </a:buClr>
              <a:buFontTx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DCN: 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2888-24-0057-00-0001</a:t>
            </a:r>
          </a:p>
          <a:p>
            <a:pPr marL="535781" indent="-535781" fontAlgn="auto">
              <a:spcAft>
                <a:spcPts val="0"/>
              </a:spcAft>
              <a:buClr>
                <a:srgbClr val="FAFD00"/>
              </a:buClr>
              <a:buFont typeface="Arial" panose="020B0604020202020204" pitchFamily="34" charset="0"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2888.1 T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summary</a:t>
            </a:r>
            <a:endParaRPr lang="en-US" altLang="pl-P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>
                <a:srgbClr val="FAFD00"/>
              </a:buClr>
              <a:buFontTx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Submitted: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July 4, 2024</a:t>
            </a:r>
          </a:p>
          <a:p>
            <a:pPr fontAlgn="auto">
              <a:lnSpc>
                <a:spcPct val="130000"/>
              </a:lnSpc>
              <a:spcAft>
                <a:spcPts val="0"/>
              </a:spcAft>
              <a:buClr>
                <a:srgbClr val="FAFD00"/>
              </a:buClr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Authors or Source(s): </a:t>
            </a:r>
            <a:r>
              <a:rPr lang="en-GB" altLang="ko-KR" sz="2000" dirty="0">
                <a:latin typeface="Times New Roman" pitchFamily="-84" charset="0"/>
                <a:ea typeface="Times New Roman" pitchFamily="-84" charset="0"/>
                <a:cs typeface="Times New Roman" pitchFamily="-84" charset="0"/>
              </a:rPr>
              <a:t>Sang-Kyun Kim (</a:t>
            </a:r>
            <a:r>
              <a:rPr lang="en-US" altLang="ko-KR" sz="2000" dirty="0">
                <a:latin typeface="Times New Roman" pitchFamily="-84" charset="0"/>
                <a:ea typeface="Times New Roman" pitchFamily="-84" charset="0"/>
                <a:cs typeface="Times New Roman" pitchFamily="-84" charset="0"/>
              </a:rPr>
              <a:t>Myongji University)</a:t>
            </a:r>
            <a:endParaRPr lang="en-US" altLang="pl-PL" sz="2000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871538" indent="-871538" algn="just" fontAlgn="auto">
              <a:spcAft>
                <a:spcPts val="0"/>
              </a:spcAft>
              <a:buClr>
                <a:srgbClr val="FAFD00"/>
              </a:buClr>
              <a:buNone/>
            </a:pP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</a:t>
            </a:r>
            <a:r>
              <a:rPr lang="en-GB" altLang="ko-KR" sz="2000" dirty="0">
                <a:latin typeface="Times New Roman" pitchFamily="-84" charset="0"/>
                <a:ea typeface="Times New Roman" pitchFamily="-84" charset="0"/>
                <a:cs typeface="Times New Roman" pitchFamily="-84" charset="0"/>
              </a:rPr>
              <a:t>Sang-Kyun Kim (</a:t>
            </a:r>
            <a:r>
              <a:rPr lang="en-US" altLang="ko-KR" sz="2000" dirty="0">
                <a:latin typeface="Times New Roman" pitchFamily="-84" charset="0"/>
                <a:ea typeface="Times New Roman" pitchFamily="-84" charset="0"/>
                <a:cs typeface="Times New Roman" pitchFamily="-84" charset="0"/>
              </a:rPr>
              <a:t>Myongji University)</a:t>
            </a:r>
            <a:endParaRPr lang="en-US" alt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1538" indent="-871538" algn="just" fontAlgn="auto">
              <a:spcAft>
                <a:spcPts val="0"/>
              </a:spcAft>
              <a:buClr>
                <a:srgbClr val="FAFD00"/>
              </a:buClr>
              <a:buFont typeface="Arial" panose="020B0604020202020204" pitchFamily="34" charset="0"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IEEE 2888 Session #17 in Tokyo, Japan</a:t>
            </a:r>
          </a:p>
          <a:p>
            <a:pPr marL="871538" indent="-871538" algn="just" fontAlgn="auto">
              <a:spcAft>
                <a:spcPts val="0"/>
              </a:spcAft>
              <a:buClr>
                <a:srgbClr val="FAFD00"/>
              </a:buClr>
              <a:buFont typeface="Arial" panose="020B0604020202020204" pitchFamily="34" charset="0"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2888.1 TG summary for IEEE 2888 session #17</a:t>
            </a:r>
          </a:p>
          <a:p>
            <a:pPr marL="871538" indent="-871538" algn="just" fontAlgn="auto">
              <a:spcAft>
                <a:spcPts val="0"/>
              </a:spcAft>
              <a:buClr>
                <a:srgbClr val="FAFD00"/>
              </a:buClr>
              <a:buFont typeface="Arial" panose="020B0604020202020204" pitchFamily="34" charset="0"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2888.1 TG meeting summary</a:t>
            </a: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25B28D3B-2FD1-4F73-B8DD-C750B7496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altLang="ko-KR"/>
              <a:t>2888-24-0057-00-0001-Session #17 2888.1 TG Meeting Summary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97892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2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4" name="바닥글 개체 틀 13">
            <a:extLst>
              <a:ext uri="{FF2B5EF4-FFF2-40B4-BE49-F238E27FC236}">
                <a16:creationId xmlns:a16="http://schemas.microsoft.com/office/drawing/2014/main" id="{6CEE8CCD-5953-F8F1-AF46-E1AE42A9F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25" y="6595456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 altLang="ko-KR" b="1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2888-24-0057-00-0001-Session #17 2888.1 TG Meeting Summary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135990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</a:t>
                      </a:r>
                      <a:r>
                        <a:rPr kumimoji="0" lang="en-US" altLang="ko-KR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2888.1 TG Meeting Summary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2024-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07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-04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Sang-Kyun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Myongji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+821064068163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goldmunt@gmail.com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3">
            <a:extLst>
              <a:ext uri="{FF2B5EF4-FFF2-40B4-BE49-F238E27FC236}">
                <a16:creationId xmlns:a16="http://schemas.microsoft.com/office/drawing/2014/main" id="{BB55D164-06CA-567A-B508-C3B56F545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25" y="6595456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 altLang="ko-KR"/>
              <a:t>2888-24-0057-00-0001-Session #17 2888.1 TG Meeting Summary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BDD832B-C0AF-414C-8670-E36975AF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9" name="바닥글 개체 틀 13">
            <a:extLst>
              <a:ext uri="{FF2B5EF4-FFF2-40B4-BE49-F238E27FC236}">
                <a16:creationId xmlns:a16="http://schemas.microsoft.com/office/drawing/2014/main" id="{9B0CF15E-924C-FEA1-E613-ABFCE0859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25" y="6595456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 altLang="ko-KR"/>
              <a:t>2888-24-0057-00-0001-Session #17 2888.1 TG Meeting Summary</a:t>
            </a:r>
            <a:endParaRPr lang="en-US" altLang="ko-KR" dirty="0"/>
          </a:p>
        </p:txBody>
      </p:sp>
      <p:sp>
        <p:nvSpPr>
          <p:cNvPr id="4" name="Text Box 47">
            <a:extLst>
              <a:ext uri="{FF2B5EF4-FFF2-40B4-BE49-F238E27FC236}">
                <a16:creationId xmlns:a16="http://schemas.microsoft.com/office/drawing/2014/main" id="{316C4A0C-CFBF-9ADD-432A-2176CFABE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8" y="5402420"/>
            <a:ext cx="845866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4th Floor, the East Building,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Mita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Campus, Keio University, 2 Chome-15-45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Mita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Minato City, Tokyo, Japan</a:t>
            </a:r>
          </a:p>
        </p:txBody>
      </p:sp>
      <p:graphicFrame>
        <p:nvGraphicFramePr>
          <p:cNvPr id="13" name="표 12">
            <a:extLst>
              <a:ext uri="{FF2B5EF4-FFF2-40B4-BE49-F238E27FC236}">
                <a16:creationId xmlns:a16="http://schemas.microsoft.com/office/drawing/2014/main" id="{7022962D-5861-120D-B3BB-136D53F59D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0519"/>
              </p:ext>
            </p:extLst>
          </p:nvPr>
        </p:nvGraphicFramePr>
        <p:xfrm>
          <a:off x="381000" y="914400"/>
          <a:ext cx="8382000" cy="434339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767801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(Jul. 01, 202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(Jul. 02, 2024)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(Jul. 03, 2024)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(Jul. 04, 2024)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(Jul. 05, 2024)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8938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8938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Opening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(TG 7)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938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1, 2, 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Summary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82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93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5, 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Summary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rgbClr val="44546A"/>
                </a:solidFill>
                <a:latin typeface="+mj-ea"/>
              </a:rPr>
              <a:t>1</a:t>
            </a:r>
            <a:r>
              <a:rPr lang="en-US" altLang="ko-KR" baseline="30000" dirty="0">
                <a:solidFill>
                  <a:srgbClr val="44546A"/>
                </a:solidFill>
                <a:latin typeface="+mj-ea"/>
              </a:rPr>
              <a:t>st</a:t>
            </a:r>
            <a:r>
              <a:rPr lang="en-US" altLang="ko-KR" dirty="0">
                <a:solidFill>
                  <a:srgbClr val="44546A"/>
                </a:solidFill>
                <a:latin typeface="+mj-ea"/>
              </a:rPr>
              <a:t> 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34109" y="9906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Monday, July 1st, 2024, 03:30pm~05:00pm PM2</a:t>
            </a:r>
            <a:endParaRPr lang="en-US" altLang="ko-KR" sz="1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2888-24-0039-00-0001-Proposal for New PAR 2888.1.1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Presented by </a:t>
            </a:r>
            <a:r>
              <a:rPr lang="en-US" altLang="ko-KR" sz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Kyoungro</a:t>
            </a:r>
            <a:r>
              <a:rPr lang="en-US" altLang="ko-K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Yoon</a:t>
            </a:r>
            <a:endParaRPr lang="en-GB" altLang="ko-KR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GB" altLang="ko-K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Approved</a:t>
            </a: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1">
            <a:extLst>
              <a:ext uri="{FF2B5EF4-FFF2-40B4-BE49-F238E27FC236}">
                <a16:creationId xmlns:a16="http://schemas.microsoft.com/office/drawing/2014/main" id="{3A843A7D-1377-3695-38FC-F1517D0DD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81774"/>
            <a:ext cx="68580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94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rgbClr val="44546A"/>
                </a:solidFill>
                <a:latin typeface="+mj-ea"/>
              </a:rPr>
              <a:t>4</a:t>
            </a:r>
            <a:r>
              <a:rPr lang="en-US" altLang="ko-KR" baseline="30000" dirty="0">
                <a:solidFill>
                  <a:srgbClr val="44546A"/>
                </a:solidFill>
                <a:latin typeface="+mj-ea"/>
              </a:rPr>
              <a:t>th 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34109" y="9906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Thursday, July 4</a:t>
            </a:r>
            <a:r>
              <a:rPr lang="en-US" altLang="ko-KR" sz="1800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</a:t>
            </a:r>
            <a:r>
              <a:rPr lang="en-US" altLang="ko-K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2024, 01:30pm~03:00pm PM1</a:t>
            </a:r>
            <a:endParaRPr lang="en-US" altLang="ko-KR" sz="1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2888-24-0057-00-0001-Session #17 2888.1 TG Meeting Summary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Presented by Sang-</a:t>
            </a:r>
            <a:r>
              <a:rPr lang="en-US" altLang="ko-KR" sz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Kyun</a:t>
            </a:r>
            <a:r>
              <a:rPr lang="en-US" altLang="ko-K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Kim</a:t>
            </a:r>
            <a:endParaRPr lang="en-GB" altLang="ko-KR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GB" altLang="ko-K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Approved</a:t>
            </a:r>
            <a:endParaRPr lang="en-US" altLang="ko-KR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1">
            <a:extLst>
              <a:ext uri="{FF2B5EF4-FFF2-40B4-BE49-F238E27FC236}">
                <a16:creationId xmlns:a16="http://schemas.microsoft.com/office/drawing/2014/main" id="{3A843A7D-1377-3695-38FC-F1517D0DD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81774"/>
            <a:ext cx="68580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733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and review for the input contributions of new PAR and TG1 future issues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2 slots for response of input contributions and a meeting summary</a:t>
            </a: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9560F37F-E109-B14B-316E-B72CD06F6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2888-24-0057-00-0001-Session #17 2888.1 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7559</TotalTime>
  <Words>601</Words>
  <Application>Microsoft Office PowerPoint</Application>
  <PresentationFormat>화면 슬라이드 쇼(4:3)</PresentationFormat>
  <Paragraphs>100</Paragraphs>
  <Slides>9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9</vt:i4>
      </vt:variant>
    </vt:vector>
  </HeadingPairs>
  <TitlesOfParts>
    <vt:vector size="22" baseType="lpstr">
      <vt:lpstr>Geneva</vt:lpstr>
      <vt:lpstr>HY견명조</vt:lpstr>
      <vt:lpstr>ＭＳ Ｐゴシック</vt:lpstr>
      <vt:lpstr>Myriad Pro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IEEE 2888 Interfacing Cyber and Physical World Working Group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1st Day</vt:lpstr>
      <vt:lpstr>4th Day</vt:lpstr>
      <vt:lpstr>Next Agenda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김상균</cp:lastModifiedBy>
  <cp:revision>346</cp:revision>
  <dcterms:created xsi:type="dcterms:W3CDTF">2014-10-13T13:02:20Z</dcterms:created>
  <dcterms:modified xsi:type="dcterms:W3CDTF">2024-07-04T02:01:47Z</dcterms:modified>
</cp:coreProperties>
</file>