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927" r:id="rId1"/>
  </p:sldMasterIdLst>
  <p:notesMasterIdLst>
    <p:notesMasterId r:id="rId10"/>
  </p:notesMasterIdLst>
  <p:handoutMasterIdLst>
    <p:handoutMasterId r:id="rId11"/>
  </p:handoutMasterIdLst>
  <p:sldIdLst>
    <p:sldId id="325" r:id="rId2"/>
    <p:sldId id="377" r:id="rId3"/>
    <p:sldId id="366" r:id="rId4"/>
    <p:sldId id="378" r:id="rId5"/>
    <p:sldId id="367" r:id="rId6"/>
    <p:sldId id="376" r:id="rId7"/>
    <p:sldId id="352" r:id="rId8"/>
    <p:sldId id="35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FDC82F"/>
    <a:srgbClr val="B9B9B9"/>
    <a:srgbClr val="E8E8E8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9"/>
  </p:normalViewPr>
  <p:slideViewPr>
    <p:cSldViewPr>
      <p:cViewPr varScale="1">
        <p:scale>
          <a:sx n="86" d="100"/>
          <a:sy n="86" d="100"/>
        </p:scale>
        <p:origin x="138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18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2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3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2888-22-0043-01-0003-Session #9 2888.3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587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2888-22-0043-01-0003-Session #9 2888.3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640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2888-22-0043-01-0003-Session #9 2888.3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072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4497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814216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86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2888-22-0043-01-0003-Session #9 2888.3 TG Meeting Summary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77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2888-22-0043-01-0003-Session #9 2888.3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295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2888-22-0043-01-0003-Session #9 2888.3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01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2888-22-0043-01-0003-Session #9 2888.3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7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2888-22-0043-01-0003-Session #9 2888.3 TG Meeting Summary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584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6725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2888-22-0043-01-0003-Session #9 2888.3 TG Meeting Summary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761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2888-22-0043-01-0003-Session #9 2888.3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23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2888-22-0043-01-0003-Session #9 2888.3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379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2888-22-0043-01-0003-Session #9 2888.3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705059E9-8FE1-4F01-BF3F-E78CA4C93622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0" y="161108"/>
            <a:ext cx="645041" cy="60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2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  <p:sldLayoutId id="2147483940" r:id="rId13"/>
    <p:sldLayoutId id="2147483941" r:id="rId14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zoom.us/j/94431559385?pwd=Vk1iNGFRT0hPcVpORHJtVFE4WUgwZz09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1743075"/>
            <a:ext cx="7772400" cy="457200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#9 2888.3 TG Meeting Summary]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err="1"/>
              <a:t>Kyoungro</a:t>
            </a:r>
            <a:r>
              <a:rPr lang="en-US" dirty="0"/>
              <a:t> Yoon/ </a:t>
            </a:r>
            <a:r>
              <a:rPr lang="en-US" altLang="ko-KR" dirty="0" err="1"/>
              <a:t>Konkuk</a:t>
            </a:r>
            <a:r>
              <a:rPr lang="en-US" altLang="ko-KR" dirty="0"/>
              <a:t> University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466CFE-4998-41E0-8D01-E311116DB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Compliance with </a:t>
            </a:r>
            <a:br>
              <a:rPr lang="en-US" altLang="ko-KR" dirty="0"/>
            </a:br>
            <a:r>
              <a:rPr lang="en-US" altLang="ko-KR" dirty="0"/>
              <a:t>IEEE Standards Policies and Procedures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B74F73F-8F4A-4F56-A893-A4696926B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2888-22-0043-01-0003-Session #9 2888.3 TG Meeting Summary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841C13D-AD85-4EB0-91B6-9ADF0CE1B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</a:t>
            </a:fld>
            <a:endParaRPr lang="en-US">
              <a:latin typeface="Myriad Pro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CF29513F-908C-4EA0-9672-134FE6291154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80000"/>
              </a:lnSpc>
              <a:spcAft>
                <a:spcPts val="0"/>
              </a:spcAft>
            </a:pPr>
            <a:endParaRPr lang="en-US" altLang="ja-JP" sz="1200">
              <a:cs typeface="ＭＳ Ｐゴシック" pitchFamily="-84" charset="-128"/>
            </a:endParaRPr>
          </a:p>
          <a:p>
            <a:pPr marL="0" indent="0" fontAlgn="auto">
              <a:spcAft>
                <a:spcPts val="0"/>
              </a:spcAft>
            </a:pPr>
            <a:r>
              <a:rPr lang="en-US" sz="1200" b="1"/>
              <a:t>Subclause 5.2.1 of the </a:t>
            </a:r>
            <a:r>
              <a:rPr lang="en-US" sz="1200" b="1" i="1"/>
              <a:t>IEEE-SA Standards Board Bylaws </a:t>
            </a:r>
            <a:r>
              <a:rPr lang="en-US" sz="1200" b="1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>
              <a:cs typeface="ＭＳ Ｐゴシック" pitchFamily="-84" charset="-128"/>
            </a:endParaRPr>
          </a:p>
          <a:p>
            <a:pPr fontAlgn="auto">
              <a:spcAft>
                <a:spcPts val="0"/>
              </a:spcAft>
              <a:buFontTx/>
              <a:buChar char="•"/>
            </a:pPr>
            <a:endParaRPr lang="en-US" altLang="ja-JP" sz="1200">
              <a:cs typeface="ＭＳ Ｐゴシック" pitchFamily="-84" charset="-128"/>
            </a:endParaRPr>
          </a:p>
          <a:p>
            <a:pPr marL="0" indent="0" fontAlgn="auto">
              <a:spcAft>
                <a:spcPts val="0"/>
              </a:spcAft>
            </a:pPr>
            <a:r>
              <a:rPr lang="en-US" altLang="ja-JP" sz="120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fontAlgn="auto">
              <a:spcAft>
                <a:spcPts val="0"/>
              </a:spcAft>
              <a:buFontTx/>
              <a:buChar char="•"/>
            </a:pPr>
            <a:r>
              <a:rPr lang="en-US" altLang="ja-JP" sz="120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>
                <a:cs typeface="ＭＳ Ｐゴシック" pitchFamily="-84" charset="-128"/>
              </a:rPr>
              <a:t>IEEE-SA Standards Board Bylaws</a:t>
            </a:r>
            <a:r>
              <a:rPr lang="en-US" altLang="ja-JP" sz="1200">
                <a:cs typeface="ＭＳ Ｐゴシック" pitchFamily="-84" charset="-128"/>
              </a:rPr>
              <a:t>, section 7, </a:t>
            </a:r>
            <a:r>
              <a:rPr lang="en-US" altLang="ja-JP" sz="120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>
                <a:cs typeface="ＭＳ Ｐゴシック" pitchFamily="-84" charset="-128"/>
              </a:rPr>
              <a:t>, and the </a:t>
            </a:r>
            <a:r>
              <a:rPr lang="en-US" altLang="ja-JP" sz="1200" i="1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fontAlgn="auto">
              <a:spcAft>
                <a:spcPts val="0"/>
              </a:spcAft>
              <a:buFontTx/>
              <a:buChar char="•"/>
            </a:pPr>
            <a:r>
              <a:rPr lang="en-US" altLang="ja-JP" sz="120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>
                <a:cs typeface="ＭＳ Ｐゴシック" pitchFamily="-84" charset="-128"/>
              </a:rPr>
              <a:t>IEEE-SA Standards Board Bylaws</a:t>
            </a:r>
            <a:r>
              <a:rPr lang="en-US" altLang="ja-JP" sz="1200">
                <a:cs typeface="ＭＳ Ｐゴシック" pitchFamily="-84" charset="-128"/>
              </a:rPr>
              <a:t>, section 6, </a:t>
            </a:r>
            <a:r>
              <a:rPr lang="en-US" altLang="ja-JP" sz="1200">
                <a:cs typeface="ＭＳ Ｐゴシック" pitchFamily="-84" charset="-128"/>
                <a:hlinkClick r:id="rId3"/>
              </a:rPr>
              <a:t>http://standards.ieee.org/guides/bylaws/sect6-7.html#8</a:t>
            </a:r>
            <a:r>
              <a:rPr lang="en-US" altLang="ja-JP" sz="1200">
                <a:cs typeface="ＭＳ Ｐゴシック" pitchFamily="-84" charset="-128"/>
              </a:rPr>
              <a:t>, and the </a:t>
            </a:r>
            <a:r>
              <a:rPr lang="en-US" altLang="ja-JP" sz="1200" i="1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fontAlgn="auto">
              <a:spcAft>
                <a:spcPts val="0"/>
              </a:spcAft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5628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980050"/>
              </p:ext>
            </p:extLst>
          </p:nvPr>
        </p:nvGraphicFramePr>
        <p:xfrm>
          <a:off x="228600" y="1215867"/>
          <a:ext cx="8686800" cy="47231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#9 2888.3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2022-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-14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+82-10-6406-8163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Changseok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Korea Electronics Technology Institute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+82-10-2324-4393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csyoon@keti.re.kr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/>
              <a:t>IEEE 2888</a:t>
            </a:r>
            <a:br>
              <a:rPr lang="en-GB" altLang="ko-KR" sz="1800"/>
            </a:br>
            <a:r>
              <a:rPr lang="en-US" altLang="ko-KR" sz="1800"/>
              <a:t>Interfacing Cyber and Physical World Working Group</a:t>
            </a:r>
            <a:br>
              <a:rPr lang="en-US" altLang="ko-KR" sz="1800"/>
            </a:br>
            <a:r>
              <a:rPr lang="en-US" altLang="ko-KR" sz="1800"/>
              <a:t>Kyoungro Yoon, yoonk@konkuk.ac.kr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11" name="바닥글 개체 틀 2">
            <a:extLst>
              <a:ext uri="{FF2B5EF4-FFF2-40B4-BE49-F238E27FC236}">
                <a16:creationId xmlns:a16="http://schemas.microsoft.com/office/drawing/2014/main" id="{8BF6AF1A-EDD8-4C81-8C63-3B8A70240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2888-22-0043-01-0003-Session #9 2888.3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1044D7-0159-493B-8F67-4E36BAD7F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56E61D0-E5DB-4530-AE55-22F2DB2D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2888-22-0043-01-0003-Session #9 2888.3 TG Meeting Summary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23EAB0D-B7A9-47F7-AA79-B7CA48D2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Text Box 47">
            <a:extLst>
              <a:ext uri="{FF2B5EF4-FFF2-40B4-BE49-F238E27FC236}">
                <a16:creationId xmlns:a16="http://schemas.microsoft.com/office/drawing/2014/main" id="{B175D278-B04E-4449-8ABF-34005C9A6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1" y="5152022"/>
            <a:ext cx="87534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Ora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Hall,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Ramada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Plaza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Jeju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Hotel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Conference: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2"/>
              </a:rPr>
              <a:t>https://zoom.us/j/94431559385?pwd=Vk1iNGFRT0hPcVpORHJtVFE4WUgwZz09</a:t>
            </a:r>
            <a:r>
              <a:rPr lang="en-US" altLang="ko-K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12CFD5D2-BE02-4539-BD1C-F831B4461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487063"/>
              </p:ext>
            </p:extLst>
          </p:nvPr>
        </p:nvGraphicFramePr>
        <p:xfrm>
          <a:off x="380999" y="977677"/>
          <a:ext cx="8382000" cy="3985172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February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15,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16,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17,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18,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Draft Review &amp; Writing)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2888.5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2888.6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2888.5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2888.6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35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sz="2800" b="1" baseline="3000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BF62777-1270-49E4-84ED-766ECA173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0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Wednesday, Feb 16</a:t>
            </a:r>
            <a:r>
              <a:rPr lang="en-US" altLang="ko-KR" sz="2000" baseline="300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th</a:t>
            </a:r>
            <a:r>
              <a:rPr lang="en-US" altLang="ko-KR" sz="20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, 2022 01:30pm~03:00pm</a:t>
            </a:r>
            <a:endParaRPr lang="en-US" altLang="ja-JP" sz="1100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2888-22-0017-00-0003 Proposal of Automatic Connection of Numerous Physical entities to the System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Shin Kim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Failed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2888-22-0037-01-0003 Use Case of Digital Twin for Disaster Management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</a:t>
            </a:r>
            <a:r>
              <a:rPr lang="en-US" altLang="ko-K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Changseok</a:t>
            </a: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Yoon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Approved</a:t>
            </a:r>
          </a:p>
          <a:p>
            <a:pPr marL="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2888-22-0039-01-0003 Implementation use case of interfacing cyber and physical world framework</a:t>
            </a:r>
            <a:endParaRPr lang="ko-KR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</a:t>
            </a:r>
            <a:r>
              <a:rPr lang="en-US" altLang="ko-K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Changseok</a:t>
            </a: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Yoon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Failed</a:t>
            </a:r>
          </a:p>
          <a:p>
            <a:endParaRPr lang="ko-KR" altLang="en-US" dirty="0"/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16" name="바닥글 개체 틀 2">
            <a:extLst>
              <a:ext uri="{FF2B5EF4-FFF2-40B4-BE49-F238E27FC236}">
                <a16:creationId xmlns:a16="http://schemas.microsoft.com/office/drawing/2014/main" id="{6F8225F0-2DBC-4D55-B100-126012F42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2888-22-0043-01-0003-Session #9 2888.3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394781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4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th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2" name="내용 개체 틀 1">
            <a:extLst>
              <a:ext uri="{FF2B5EF4-FFF2-40B4-BE49-F238E27FC236}">
                <a16:creationId xmlns:a16="http://schemas.microsoft.com/office/drawing/2014/main" id="{1D50EB1D-88B3-4A2D-9314-1A0727D0C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0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Thursday, Feb 17</a:t>
            </a:r>
            <a:r>
              <a:rPr lang="en-US" altLang="ko-KR" sz="2000" baseline="300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th</a:t>
            </a:r>
            <a:r>
              <a:rPr lang="en-US" altLang="ko-KR" sz="20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, 2022 01:30pm~03:00pm</a:t>
            </a:r>
            <a:endParaRPr lang="en-US" altLang="ja-JP" sz="1100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IEEESTD-2888.3-D0.2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</a:t>
            </a:r>
            <a:r>
              <a:rPr lang="en-GB" altLang="ko-K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Kyoungro</a:t>
            </a:r>
            <a:r>
              <a:rPr lang="en-GB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Yoon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Approved</a:t>
            </a:r>
            <a:endParaRPr lang="en-US" altLang="ko-K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2888-22-0043-00-0003-Session # 9 2888.3 TG Meeting Summary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</a:t>
            </a:r>
            <a:r>
              <a:rPr lang="en-GB" altLang="ko-K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Kyoungro</a:t>
            </a:r>
            <a:r>
              <a:rPr lang="en-GB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Yoon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GB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Approved</a:t>
            </a:r>
            <a:endParaRPr lang="en-US" altLang="ko-K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o-KR" altLang="en-US" dirty="0"/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43800" y="6629400"/>
            <a:ext cx="1485900" cy="247650"/>
          </a:xfr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2">
            <a:extLst>
              <a:ext uri="{FF2B5EF4-FFF2-40B4-BE49-F238E27FC236}">
                <a16:creationId xmlns:a16="http://schemas.microsoft.com/office/drawing/2014/main" id="{A1A19F6C-99FE-40BD-865D-BC1A3F550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2888-22-0043-01-0003-Session #9 2888.3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18289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Next Agenda</a:t>
            </a:r>
            <a:endParaRPr lang="ko-KR" altLang="en-US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39665BB-1A89-4EA1-9F63-29AFA1452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use case for orchestration of digital synchronization between cyber and physical world</a:t>
            </a:r>
          </a:p>
          <a:p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use case for digital representation of invisible physical things</a:t>
            </a:r>
          </a:p>
          <a:p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elements exchanged between cyber worlds in the federation layer and their use cases </a:t>
            </a:r>
          </a:p>
          <a:p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detailed operation process considering the practical application for “Automatic Connection of Numerous Physical entities to the System”</a:t>
            </a:r>
          </a:p>
          <a:p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of the precise structure and interface for the proposed digital process </a:t>
            </a:r>
          </a:p>
          <a:p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to derive an appropriate structure through the in-depth analysis of the proposed use case (2888-22-0039-01-0003)</a:t>
            </a:r>
          </a:p>
          <a:p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definition about the terms &amp; definitions of P2888.3 standard.</a:t>
            </a:r>
          </a:p>
          <a:p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basic development methodology of syntaxes and semantics of P2888.3 standard</a:t>
            </a:r>
          </a:p>
          <a:p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new items that can be included in P2888.3 standard</a:t>
            </a:r>
          </a:p>
          <a:p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slots for input review and 1 slot for summary</a:t>
            </a:r>
          </a:p>
          <a:p>
            <a:r>
              <a:rPr lang="en-US" altLang="ko-K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 slot overlap with TG 1/2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D8E8-FEBE-4B48-A872-D5E72F1EB77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바닥글 개체 틀 2">
            <a:extLst>
              <a:ext uri="{FF2B5EF4-FFF2-40B4-BE49-F238E27FC236}">
                <a16:creationId xmlns:a16="http://schemas.microsoft.com/office/drawing/2014/main" id="{9A9FD9B3-E046-49C6-805C-999827167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2888-22-0043-01-0003-Session #9 2888.3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8805</TotalTime>
  <Words>862</Words>
  <Application>Microsoft Office PowerPoint</Application>
  <PresentationFormat>화면 슬라이드 쇼(4:3)</PresentationFormat>
  <Paragraphs>132</Paragraphs>
  <Slides>8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20" baseType="lpstr">
      <vt:lpstr>Geneva</vt:lpstr>
      <vt:lpstr>HY견명조</vt:lpstr>
      <vt:lpstr>ＭＳ Ｐゴシック</vt:lpstr>
      <vt:lpstr>Myriad Pro</vt:lpstr>
      <vt:lpstr>游ゴシック</vt:lpstr>
      <vt:lpstr>맑은 고딕</vt:lpstr>
      <vt:lpstr>Arial</vt:lpstr>
      <vt:lpstr>Calibri</vt:lpstr>
      <vt:lpstr>Times New Roman</vt:lpstr>
      <vt:lpstr>Verdana</vt:lpstr>
      <vt:lpstr>Wingdings</vt:lpstr>
      <vt:lpstr>2_Office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3rd Day</vt:lpstr>
      <vt:lpstr>4th Day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KETI-Yoon</cp:lastModifiedBy>
  <cp:revision>316</cp:revision>
  <dcterms:created xsi:type="dcterms:W3CDTF">2014-10-13T13:02:20Z</dcterms:created>
  <dcterms:modified xsi:type="dcterms:W3CDTF">2022-02-17T07:13:11Z</dcterms:modified>
</cp:coreProperties>
</file>