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75" r:id="rId7"/>
    <p:sldId id="367" r:id="rId8"/>
    <p:sldId id="368" r:id="rId9"/>
    <p:sldId id="352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82F"/>
    <a:srgbClr val="FFF2CC"/>
    <a:srgbClr val="B9B9B9"/>
    <a:srgbClr val="E8E8E8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9"/>
  </p:normalViewPr>
  <p:slideViewPr>
    <p:cSldViewPr>
      <p:cViewPr varScale="1">
        <p:scale>
          <a:sx n="86" d="100"/>
          <a:sy n="86" d="100"/>
        </p:scale>
        <p:origin x="138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18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0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4188" y="6173788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1769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1896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19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2888-21-0093-00-0003-Session #8 2888.3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97B45E5-5B28-44A5-96A0-3D69A5A3E77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52401"/>
            <a:ext cx="653705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oom.us/j/94431559385?pwd=Vk1iNGFRT0hPcVpORHJtVFE4WUgwZz09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Kyoungro</a:t>
            </a:r>
            <a:r>
              <a:rPr lang="en-US" dirty="0"/>
              <a:t> Yoon/ </a:t>
            </a:r>
            <a:r>
              <a:rPr lang="en-US" altLang="ko-KR" dirty="0" err="1"/>
              <a:t>Konkuk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#9 2888.3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http://standards.ieee.org/guides/bylaws/sect6-7.html#8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08953"/>
              </p:ext>
            </p:extLst>
          </p:nvPr>
        </p:nvGraphicFramePr>
        <p:xfrm>
          <a:off x="228600" y="1215867"/>
          <a:ext cx="8686800" cy="47231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#9 2888.3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2022-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-14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+821064068163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Changseok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Korea Electronics Technology Institute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+82-10-2324-4393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csyoon@keti.re.kr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2888-22-0003-00-0000-Session #9 WG Opening Plenary</a:t>
            </a:r>
          </a:p>
        </p:txBody>
      </p:sp>
      <p:sp>
        <p:nvSpPr>
          <p:cNvPr id="5" name="Text Box 47">
            <a:extLst>
              <a:ext uri="{FF2B5EF4-FFF2-40B4-BE49-F238E27FC236}">
                <a16:creationId xmlns:a16="http://schemas.microsoft.com/office/drawing/2014/main" id="{AFBF47BE-A7D7-480C-8A23-C769FDD21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1" y="5152022"/>
            <a:ext cx="87534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Ora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Hall,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Ramada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Plaza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Jeju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Hotel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/>
              </a:rPr>
              <a:t>https://zoom.us/j/94431559385?pwd=Vk1iNGFRT0hPcVpORHJtVFE4WUgwZz09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9BDDD0F2-9893-42D1-8E23-6F25A76A4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793028"/>
              </p:ext>
            </p:extLst>
          </p:nvPr>
        </p:nvGraphicFramePr>
        <p:xfrm>
          <a:off x="380999" y="977677"/>
          <a:ext cx="8382000" cy="398517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15,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16,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17,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18,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Review &amp; Writing)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(1/2)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Wednesday, Feb 16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2022 01:30pm~03:00pm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2888-22-0017-00-0003 Proposal of Automatic Connection of Numerous Physical entities to the System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Shin Kim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Wednesday, Feb 16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2022 01:30pm~03:00pm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charset="0"/>
              </a:rPr>
              <a:t>2888-22-0037-01-0003 Use Case of Digital Twin for Disaster Management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</a:t>
            </a:r>
            <a:r>
              <a:rPr lang="en-US" altLang="ko-KR" dirty="0" err="1"/>
              <a:t>Changseok</a:t>
            </a:r>
            <a:r>
              <a:rPr lang="en-US" altLang="ko-KR" dirty="0"/>
              <a:t> Yoon</a:t>
            </a: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 dirty="0"/>
          </a:p>
          <a:p>
            <a:pPr marL="20320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3rd Day (2/2)</a:t>
            </a:r>
            <a:endParaRPr lang="ko-KR" altLang="en-US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68D6A9D-E526-4378-BA7F-D66736B19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Feb 16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2022 01:30pm~03:00pm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2888-22-0039-01-0003 Implementation use case of interfacing cyber and physical world framework</a:t>
            </a:r>
            <a:endParaRPr lang="ko-KR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</a:t>
            </a:r>
            <a:r>
              <a:rPr lang="en-US" altLang="ko-KR" dirty="0" err="1"/>
              <a:t>Changseok</a:t>
            </a:r>
            <a:r>
              <a:rPr lang="en-US" altLang="ko-KR" dirty="0"/>
              <a:t> Yoon</a:t>
            </a:r>
          </a:p>
          <a:p>
            <a:endParaRPr lang="ko-KR" altLang="en-US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2888-21-0093-00-0003-Session #8 2888.3 TG Meeting Summary</a:t>
            </a:r>
            <a:endParaRPr lang="en-US" altLang="ko-KR" dirty="0"/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D8E8-FEBE-4B48-A872-D5E72F1EB77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320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60079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detailed operation process considering the practical application for “Automatic Connection of Numerous Physical entities to the System”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scope of TG3 which can comprehensively describe physical and functional elements for object, process, and system.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of the precise structure and interface for the proposed digital process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to derive an appropriate structure through the in-depth analysis of the proposed use case (2888-22-0039-01-0003). </a:t>
            </a:r>
          </a:p>
          <a:p>
            <a:pPr marL="0" indent="0" algn="just">
              <a:buNone/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8704</TotalTime>
  <Words>784</Words>
  <Application>Microsoft Office PowerPoint</Application>
  <PresentationFormat>화면 슬라이드 쇼(4:3)</PresentationFormat>
  <Paragraphs>119</Paragraphs>
  <Slides>8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23" baseType="lpstr">
      <vt:lpstr>Geneva</vt:lpstr>
      <vt:lpstr>HY견명조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3rd Day (1/2)</vt:lpstr>
      <vt:lpstr>3rd Day (2/2)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KETI-Yoon</cp:lastModifiedBy>
  <cp:revision>309</cp:revision>
  <dcterms:created xsi:type="dcterms:W3CDTF">2014-10-13T13:02:20Z</dcterms:created>
  <dcterms:modified xsi:type="dcterms:W3CDTF">2022-02-17T02:40:31Z</dcterms:modified>
</cp:coreProperties>
</file>