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48" r:id="rId1"/>
    <p:sldMasterId id="2147483899" r:id="rId2"/>
    <p:sldMasterId id="2147483912" r:id="rId3"/>
  </p:sldMasterIdLst>
  <p:notesMasterIdLst>
    <p:notesMasterId r:id="rId25"/>
  </p:notesMasterIdLst>
  <p:handoutMasterIdLst>
    <p:handoutMasterId r:id="rId26"/>
  </p:handoutMasterIdLst>
  <p:sldIdLst>
    <p:sldId id="325" r:id="rId4"/>
    <p:sldId id="365" r:id="rId5"/>
    <p:sldId id="366" r:id="rId6"/>
    <p:sldId id="392" r:id="rId7"/>
    <p:sldId id="361" r:id="rId8"/>
    <p:sldId id="373" r:id="rId9"/>
    <p:sldId id="385" r:id="rId10"/>
    <p:sldId id="374" r:id="rId11"/>
    <p:sldId id="382" r:id="rId12"/>
    <p:sldId id="383" r:id="rId13"/>
    <p:sldId id="396" r:id="rId14"/>
    <p:sldId id="390" r:id="rId15"/>
    <p:sldId id="258" r:id="rId16"/>
    <p:sldId id="388" r:id="rId17"/>
    <p:sldId id="391" r:id="rId18"/>
    <p:sldId id="380" r:id="rId19"/>
    <p:sldId id="395" r:id="rId20"/>
    <p:sldId id="386" r:id="rId21"/>
    <p:sldId id="381" r:id="rId22"/>
    <p:sldId id="393" r:id="rId23"/>
    <p:sldId id="356"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84" charset="0"/>
        <a:ea typeface="ＭＳ Ｐゴシック" pitchFamily="-84" charset="-128"/>
        <a:cs typeface="ＭＳ Ｐゴシック" pitchFamily="-84" charset="-128"/>
      </a:defRPr>
    </a:lvl1pPr>
    <a:lvl2pPr marL="457200" algn="l" rtl="0" fontAlgn="base">
      <a:spcBef>
        <a:spcPct val="0"/>
      </a:spcBef>
      <a:spcAft>
        <a:spcPct val="0"/>
      </a:spcAft>
      <a:defRPr kern="1200">
        <a:solidFill>
          <a:schemeClr val="tx1"/>
        </a:solidFill>
        <a:latin typeface="Verdana" pitchFamily="-84" charset="0"/>
        <a:ea typeface="ＭＳ Ｐゴシック" pitchFamily="-84" charset="-128"/>
        <a:cs typeface="ＭＳ Ｐゴシック" pitchFamily="-84" charset="-128"/>
      </a:defRPr>
    </a:lvl2pPr>
    <a:lvl3pPr marL="914400" algn="l" rtl="0" fontAlgn="base">
      <a:spcBef>
        <a:spcPct val="0"/>
      </a:spcBef>
      <a:spcAft>
        <a:spcPct val="0"/>
      </a:spcAft>
      <a:defRPr kern="1200">
        <a:solidFill>
          <a:schemeClr val="tx1"/>
        </a:solidFill>
        <a:latin typeface="Verdana" pitchFamily="-84" charset="0"/>
        <a:ea typeface="ＭＳ Ｐゴシック" pitchFamily="-84" charset="-128"/>
        <a:cs typeface="ＭＳ Ｐゴシック" pitchFamily="-84" charset="-128"/>
      </a:defRPr>
    </a:lvl3pPr>
    <a:lvl4pPr marL="1371600" algn="l" rtl="0" fontAlgn="base">
      <a:spcBef>
        <a:spcPct val="0"/>
      </a:spcBef>
      <a:spcAft>
        <a:spcPct val="0"/>
      </a:spcAft>
      <a:defRPr kern="1200">
        <a:solidFill>
          <a:schemeClr val="tx1"/>
        </a:solidFill>
        <a:latin typeface="Verdana" pitchFamily="-84" charset="0"/>
        <a:ea typeface="ＭＳ Ｐゴシック" pitchFamily="-84" charset="-128"/>
        <a:cs typeface="ＭＳ Ｐゴシック" pitchFamily="-84" charset="-128"/>
      </a:defRPr>
    </a:lvl4pPr>
    <a:lvl5pPr marL="1828800" algn="l" rtl="0" fontAlgn="base">
      <a:spcBef>
        <a:spcPct val="0"/>
      </a:spcBef>
      <a:spcAft>
        <a:spcPct val="0"/>
      </a:spcAft>
      <a:defRPr kern="1200">
        <a:solidFill>
          <a:schemeClr val="tx1"/>
        </a:solidFill>
        <a:latin typeface="Verdana" pitchFamily="-84" charset="0"/>
        <a:ea typeface="ＭＳ Ｐゴシック" pitchFamily="-84" charset="-128"/>
        <a:cs typeface="ＭＳ Ｐゴシック" pitchFamily="-84" charset="-128"/>
      </a:defRPr>
    </a:lvl5pPr>
    <a:lvl6pPr marL="2286000" algn="l" defTabSz="457200" rtl="0" eaLnBrk="1" latinLnBrk="0" hangingPunct="1">
      <a:defRPr kern="1200">
        <a:solidFill>
          <a:schemeClr val="tx1"/>
        </a:solidFill>
        <a:latin typeface="Verdana" pitchFamily="-84" charset="0"/>
        <a:ea typeface="ＭＳ Ｐゴシック" pitchFamily="-84" charset="-128"/>
        <a:cs typeface="ＭＳ Ｐゴシック" pitchFamily="-84" charset="-128"/>
      </a:defRPr>
    </a:lvl6pPr>
    <a:lvl7pPr marL="2743200" algn="l" defTabSz="457200" rtl="0" eaLnBrk="1" latinLnBrk="0" hangingPunct="1">
      <a:defRPr kern="1200">
        <a:solidFill>
          <a:schemeClr val="tx1"/>
        </a:solidFill>
        <a:latin typeface="Verdana" pitchFamily="-84" charset="0"/>
        <a:ea typeface="ＭＳ Ｐゴシック" pitchFamily="-84" charset="-128"/>
        <a:cs typeface="ＭＳ Ｐゴシック" pitchFamily="-84" charset="-128"/>
      </a:defRPr>
    </a:lvl7pPr>
    <a:lvl8pPr marL="3200400" algn="l" defTabSz="457200" rtl="0" eaLnBrk="1" latinLnBrk="0" hangingPunct="1">
      <a:defRPr kern="1200">
        <a:solidFill>
          <a:schemeClr val="tx1"/>
        </a:solidFill>
        <a:latin typeface="Verdana" pitchFamily="-84" charset="0"/>
        <a:ea typeface="ＭＳ Ｐゴシック" pitchFamily="-84" charset="-128"/>
        <a:cs typeface="ＭＳ Ｐゴシック" pitchFamily="-84" charset="-128"/>
      </a:defRPr>
    </a:lvl8pPr>
    <a:lvl9pPr marL="3657600" algn="l" defTabSz="457200" rtl="0" eaLnBrk="1" latinLnBrk="0" hangingPunct="1">
      <a:defRPr kern="1200">
        <a:solidFill>
          <a:schemeClr val="tx1"/>
        </a:solidFill>
        <a:latin typeface="Verdana" pitchFamily="-84" charset="0"/>
        <a:ea typeface="ＭＳ Ｐゴシック" pitchFamily="-84" charset="-128"/>
        <a:cs typeface="ＭＳ Ｐゴシック" pitchFamily="-84" charset="-128"/>
      </a:defRPr>
    </a:lvl9pPr>
  </p:defaultTextStyle>
  <p:extLst>
    <p:ext uri="{521415D9-36F7-43E2-AB2F-B90AF26B5E84}">
      <p14:sectionLst xmlns:p14="http://schemas.microsoft.com/office/powerpoint/2010/main">
        <p14:section name="기본 구역" id="{877B2993-FE9A-4B1C-8421-084E774839EF}">
          <p14:sldIdLst>
            <p14:sldId id="325"/>
            <p14:sldId id="365"/>
            <p14:sldId id="366"/>
            <p14:sldId id="392"/>
            <p14:sldId id="361"/>
            <p14:sldId id="373"/>
            <p14:sldId id="385"/>
            <p14:sldId id="374"/>
            <p14:sldId id="382"/>
            <p14:sldId id="383"/>
            <p14:sldId id="396"/>
            <p14:sldId id="390"/>
            <p14:sldId id="258"/>
            <p14:sldId id="388"/>
            <p14:sldId id="391"/>
            <p14:sldId id="380"/>
            <p14:sldId id="395"/>
            <p14:sldId id="386"/>
            <p14:sldId id="381"/>
            <p14:sldId id="393"/>
          </p14:sldIdLst>
        </p14:section>
        <p14:section name="제목 없는 구역" id="{2F0195E8-1BF7-412C-ACA1-CC2C7FE85188}">
          <p14:sldIdLst>
            <p14:sldId id="35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CCFF"/>
    <a:srgbClr val="E8E8E8"/>
    <a:srgbClr val="FDC82F"/>
    <a:srgbClr val="009FDA"/>
    <a:srgbClr val="001FA1"/>
    <a:srgbClr val="0066A1"/>
    <a:srgbClr val="E37222"/>
    <a:srgbClr val="69BE28"/>
    <a:srgbClr val="6B1F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86" d="100"/>
          <a:sy n="86" d="100"/>
        </p:scale>
        <p:origin x="13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en-US"/>
          </a:p>
        </p:txBody>
      </p:sp>
      <p:sp>
        <p:nvSpPr>
          <p:cNvPr id="2703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pitchFamily="34" charset="-128"/>
                <a:cs typeface="+mn-cs"/>
              </a:defRPr>
            </a:lvl1pPr>
          </a:lstStyle>
          <a:p>
            <a:pPr>
              <a:defRPr/>
            </a:pPr>
            <a:endParaRPr lang="en-US"/>
          </a:p>
        </p:txBody>
      </p:sp>
      <p:sp>
        <p:nvSpPr>
          <p:cNvPr id="2703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en-US"/>
          </a:p>
        </p:txBody>
      </p:sp>
      <p:sp>
        <p:nvSpPr>
          <p:cNvPr id="2703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pitchFamily="-84" charset="0"/>
              </a:defRPr>
            </a:lvl1pPr>
          </a:lstStyle>
          <a:p>
            <a:pPr>
              <a:defRPr/>
            </a:pPr>
            <a:fld id="{B6451FB5-4252-AA4F-BE74-2C59450FA335}" type="slidenum">
              <a:rPr lang="en-US"/>
              <a:pPr>
                <a:defRPr/>
              </a:pPr>
              <a:t>‹#›</a:t>
            </a:fld>
            <a:endParaRPr lang="en-US"/>
          </a:p>
        </p:txBody>
      </p:sp>
    </p:spTree>
    <p:extLst>
      <p:ext uri="{BB962C8B-B14F-4D97-AF65-F5344CB8AC3E}">
        <p14:creationId xmlns:p14="http://schemas.microsoft.com/office/powerpoint/2010/main" val="466496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34" charset="0"/>
                <a:ea typeface="ＭＳ Ｐゴシック" pitchFamily="34" charset="-128"/>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34" charset="0"/>
                <a:ea typeface="ＭＳ Ｐゴシック" pitchFamily="34" charset="-128"/>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pitchFamily="-84" charset="0"/>
              </a:defRPr>
            </a:lvl1pPr>
          </a:lstStyle>
          <a:p>
            <a:pPr>
              <a:defRPr/>
            </a:pPr>
            <a:fld id="{7FCCA5F2-1146-D048-AEE3-411CEBD21B49}" type="slidenum">
              <a:rPr lang="en-US"/>
              <a:pPr>
                <a:defRPr/>
              </a:pPr>
              <a:t>‹#›</a:t>
            </a:fld>
            <a:endParaRPr lang="en-US"/>
          </a:p>
        </p:txBody>
      </p:sp>
    </p:spTree>
    <p:extLst>
      <p:ext uri="{BB962C8B-B14F-4D97-AF65-F5344CB8AC3E}">
        <p14:creationId xmlns:p14="http://schemas.microsoft.com/office/powerpoint/2010/main" val="6494507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Geneva" charset="-128"/>
        <a:cs typeface="Geneva"/>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Geneva"/>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Geneva"/>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Geneva"/>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Geneva"/>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FE9656C4-EB93-4304-8A14-93735C71600A}" type="slidenum">
              <a:rPr lang="en-US"/>
              <a:pPr/>
              <a:t>0</a:t>
            </a:fld>
            <a:endParaRPr lang="en-US"/>
          </a:p>
        </p:txBody>
      </p:sp>
      <p:sp>
        <p:nvSpPr>
          <p:cNvPr id="28675" name="Rectangle 2"/>
          <p:cNvSpPr>
            <a:spLocks noGrp="1" noRot="1" noChangeAspect="1" noChangeArrowheads="1" noTextEdit="1"/>
          </p:cNvSpPr>
          <p:nvPr>
            <p:ph type="sldImg"/>
          </p:nvPr>
        </p:nvSpPr>
        <p:spPr>
          <a:xfrm>
            <a:off x="1143000" y="685800"/>
            <a:ext cx="4572000" cy="3429000"/>
          </a:xfrm>
          <a:ln/>
        </p:spPr>
      </p:sp>
      <p:sp>
        <p:nvSpPr>
          <p:cNvPr id="28676" name="Rectangle 3"/>
          <p:cNvSpPr>
            <a:spLocks noGrp="1" noChangeArrowheads="1"/>
          </p:cNvSpPr>
          <p:nvPr>
            <p:ph type="body" idx="1"/>
          </p:nvPr>
        </p:nvSpPr>
        <p:spPr>
          <a:noFill/>
          <a:ln/>
        </p:spPr>
        <p:txBody>
          <a:bodyPr/>
          <a:lstStyle/>
          <a:p>
            <a:pPr eaLnBrk="1" hangingPunct="1"/>
            <a:endParaRPr lang="en-US" sz="1800">
              <a:ea typeface="Geneva" pitchFamily="34" charset="0"/>
              <a:cs typeface="Geneva" pitchFamily="34" charset="0"/>
            </a:endParaRPr>
          </a:p>
        </p:txBody>
      </p:sp>
    </p:spTree>
    <p:extLst>
      <p:ext uri="{BB962C8B-B14F-4D97-AF65-F5344CB8AC3E}">
        <p14:creationId xmlns:p14="http://schemas.microsoft.com/office/powerpoint/2010/main" val="131986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a:defRPr/>
            </a:pPr>
            <a:fld id="{7FCCA5F2-1146-D048-AEE3-411CEBD21B49}" type="slidenum">
              <a:rPr lang="en-US" smtClean="0"/>
              <a:pPr>
                <a:defRPr/>
              </a:pPr>
              <a:t>12</a:t>
            </a:fld>
            <a:endParaRPr lang="en-US"/>
          </a:p>
        </p:txBody>
      </p:sp>
    </p:spTree>
    <p:extLst>
      <p:ext uri="{BB962C8B-B14F-4D97-AF65-F5344CB8AC3E}">
        <p14:creationId xmlns:p14="http://schemas.microsoft.com/office/powerpoint/2010/main" val="15205153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iStock_000000821333Medium"/>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23" descr="IEEE_SA_Bar_Graphic_long_rgb"/>
          <p:cNvPicPr>
            <a:picLocks noChangeAspect="1" noChangeArrowheads="1"/>
          </p:cNvPicPr>
          <p:nvPr/>
        </p:nvPicPr>
        <p:blipFill>
          <a:blip/>
          <a:srcRect/>
          <a:stretch>
            <a:fillRect/>
          </a:stretch>
        </p:blipFill>
        <p:spPr bwMode="auto">
          <a:xfrm>
            <a:off x="0" y="501650"/>
            <a:ext cx="9144000" cy="436563"/>
          </a:xfrm>
          <a:prstGeom prst="rect">
            <a:avLst/>
          </a:prstGeom>
          <a:noFill/>
          <a:ln w="9525">
            <a:noFill/>
            <a:miter lim="800000"/>
            <a:headEnd/>
            <a:tailEnd/>
          </a:ln>
        </p:spPr>
      </p:pic>
      <p:pic>
        <p:nvPicPr>
          <p:cNvPr id="6" name="Picture 24" descr="IEEE_white"/>
          <p:cNvPicPr>
            <a:picLocks noChangeAspect="1" noChangeArrowheads="1"/>
          </p:cNvPicPr>
          <p:nvPr/>
        </p:nvPicPr>
        <p:blipFill>
          <a:blip r:embed="rId3"/>
          <a:srcRect/>
          <a:stretch>
            <a:fillRect/>
          </a:stretch>
        </p:blipFill>
        <p:spPr bwMode="auto">
          <a:xfrm>
            <a:off x="8001000" y="577850"/>
            <a:ext cx="901700" cy="265113"/>
          </a:xfrm>
          <a:prstGeom prst="rect">
            <a:avLst/>
          </a:prstGeom>
          <a:noFill/>
          <a:ln w="9525">
            <a:noFill/>
            <a:miter lim="800000"/>
            <a:headEnd/>
            <a:tailEnd/>
          </a:ln>
        </p:spPr>
      </p:pic>
      <p:sp>
        <p:nvSpPr>
          <p:cNvPr id="240644" name="Rectangle 4"/>
          <p:cNvSpPr>
            <a:spLocks noGrp="1" noChangeArrowheads="1"/>
          </p:cNvSpPr>
          <p:nvPr>
            <p:ph type="subTitle" idx="1"/>
          </p:nvPr>
        </p:nvSpPr>
        <p:spPr>
          <a:xfrm>
            <a:off x="533400" y="1676400"/>
            <a:ext cx="7391400" cy="533400"/>
          </a:xfrm>
        </p:spPr>
        <p:txBody>
          <a:bodyPr/>
          <a:lstStyle>
            <a:lvl1pPr>
              <a:defRPr sz="2400">
                <a:solidFill>
                  <a:srgbClr val="FFFFFF"/>
                </a:solidFill>
              </a:defRPr>
            </a:lvl1pPr>
          </a:lstStyle>
          <a:p>
            <a:r>
              <a:rPr lang="en-US" dirty="0"/>
              <a:t>Click to edit Master subtitle style</a:t>
            </a:r>
          </a:p>
        </p:txBody>
      </p:sp>
      <p:sp>
        <p:nvSpPr>
          <p:cNvPr id="240643" name="Rectangle 3"/>
          <p:cNvSpPr>
            <a:spLocks noGrp="1" noChangeArrowheads="1"/>
          </p:cNvSpPr>
          <p:nvPr>
            <p:ph type="ctrTitle"/>
          </p:nvPr>
        </p:nvSpPr>
        <p:spPr>
          <a:xfrm>
            <a:off x="533400" y="1219200"/>
            <a:ext cx="6477000" cy="533400"/>
          </a:xfrm>
        </p:spPr>
        <p:txBody>
          <a:bodyPr anchor="t"/>
          <a:lstStyle>
            <a:lvl1pPr>
              <a:defRPr>
                <a:solidFill>
                  <a:srgbClr val="FFFFFF"/>
                </a:solidFill>
              </a:defRPr>
            </a:lvl1pPr>
          </a:lstStyle>
          <a:p>
            <a:r>
              <a:rPr lang="en-US" dirty="0"/>
              <a:t>Click to edit Master title style</a:t>
            </a:r>
          </a:p>
        </p:txBody>
      </p:sp>
      <p:sp>
        <p:nvSpPr>
          <p:cNvPr id="7" name="Date Placeholder 8"/>
          <p:cNvSpPr>
            <a:spLocks noGrp="1"/>
          </p:cNvSpPr>
          <p:nvPr>
            <p:ph type="dt" sz="half" idx="10"/>
          </p:nvPr>
        </p:nvSpPr>
        <p:spPr/>
        <p:txBody>
          <a:bodyPr/>
          <a:lstStyle>
            <a:lvl1pPr>
              <a:defRPr/>
            </a:lvl1pPr>
          </a:lstStyle>
          <a:p>
            <a:pPr>
              <a:defRPr/>
            </a:pPr>
            <a:r>
              <a:rPr lang="en-US" altLang="ko-KR"/>
              <a:t>Insert Date here</a:t>
            </a:r>
            <a:endParaRPr lang="en-US"/>
          </a:p>
        </p:txBody>
      </p:sp>
      <p:sp>
        <p:nvSpPr>
          <p:cNvPr id="8" name="Slide Number Placeholder 9"/>
          <p:cNvSpPr>
            <a:spLocks noGrp="1"/>
          </p:cNvSpPr>
          <p:nvPr>
            <p:ph type="sldNum" sz="quarter" idx="11"/>
          </p:nvPr>
        </p:nvSpPr>
        <p:spPr/>
        <p:txBody>
          <a:bodyPr/>
          <a:lstStyle>
            <a:lvl1pPr>
              <a:defRPr/>
            </a:lvl1pPr>
          </a:lstStyle>
          <a:p>
            <a:pPr>
              <a:defRPr/>
            </a:pPr>
            <a:fld id="{04F7DB43-830D-1046-BFA1-567429D83337}" type="slidenum">
              <a:rPr lang="en-US"/>
              <a:pPr>
                <a:defRPr/>
              </a:pPr>
              <a:t>‹#›</a:t>
            </a:fld>
            <a:endParaRPr lang="en-US" sz="1400">
              <a:latin typeface="Myriad Pro" charset="0"/>
            </a:endParaRPr>
          </a:p>
        </p:txBody>
      </p:sp>
      <p:sp>
        <p:nvSpPr>
          <p:cNvPr id="9" name="Footer Placeholder 10"/>
          <p:cNvSpPr>
            <a:spLocks noGrp="1"/>
          </p:cNvSpPr>
          <p:nvPr>
            <p:ph type="ftr" sz="quarter" idx="12"/>
          </p:nvPr>
        </p:nvSpPr>
        <p:spPr/>
        <p:txBody>
          <a:bodyPr/>
          <a:lstStyle>
            <a:lvl1pPr>
              <a:defRPr/>
            </a:lvl1pPr>
          </a:lstStyle>
          <a:p>
            <a:pPr>
              <a:defRPr/>
            </a:pPr>
            <a:r>
              <a:rPr lang="en-US"/>
              <a:t>2888-19-0013-00-0000-Introducing IEEE 2888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6" name="Rectangle 6"/>
          <p:cNvSpPr>
            <a:spLocks noGrp="1" noChangeArrowheads="1"/>
          </p:cNvSpPr>
          <p:nvPr>
            <p:ph type="sldNum" sz="quarter" idx="12"/>
          </p:nvPr>
        </p:nvSpPr>
        <p:spPr>
          <a:ln/>
        </p:spPr>
        <p:txBody>
          <a:bodyPr/>
          <a:lstStyle>
            <a:lvl1pPr>
              <a:defRPr/>
            </a:lvl1pPr>
          </a:lstStyle>
          <a:p>
            <a:pPr>
              <a:defRPr/>
            </a:pPr>
            <a:fld id="{5DB8E80B-1874-4C45-88EE-460E555FCA94}" type="slidenum">
              <a:rPr lang="en-US"/>
              <a:pPr>
                <a:defRPr/>
              </a:pPr>
              <a:t>‹#›</a:t>
            </a:fld>
            <a:endParaRPr lang="en-US" sz="1400">
              <a:latin typeface="Myriad Pro"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193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0"/>
            <a:ext cx="59055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6" name="Rectangle 6"/>
          <p:cNvSpPr>
            <a:spLocks noGrp="1" noChangeArrowheads="1"/>
          </p:cNvSpPr>
          <p:nvPr>
            <p:ph type="sldNum" sz="quarter" idx="12"/>
          </p:nvPr>
        </p:nvSpPr>
        <p:spPr>
          <a:ln/>
        </p:spPr>
        <p:txBody>
          <a:bodyPr/>
          <a:lstStyle>
            <a:lvl1pPr>
              <a:defRPr/>
            </a:lvl1pPr>
          </a:lstStyle>
          <a:p>
            <a:pPr>
              <a:defRPr/>
            </a:pPr>
            <a:fld id="{5D6DF435-CD6A-B846-9508-AB4D904659D5}" type="slidenum">
              <a:rPr lang="en-US"/>
              <a:pPr>
                <a:defRPr/>
              </a:pPr>
              <a:t>‹#›</a:t>
            </a:fld>
            <a:endParaRPr lang="en-US" sz="1400">
              <a:latin typeface="Myriad Pro"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0274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4500"/>
            </a:lvl1pPr>
          </a:lstStyle>
          <a:p>
            <a:r>
              <a:rPr lang="ko-KR" altLang="en-US"/>
              <a:t>마스터 제목 스타일 편집</a:t>
            </a:r>
          </a:p>
        </p:txBody>
      </p:sp>
      <p:sp>
        <p:nvSpPr>
          <p:cNvPr id="3" name="부제목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a:t>클릭하여 마스터 부제목 스타일 편집</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endParaRPr lang="en-US" dirty="0"/>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3295097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28600"/>
            <a:ext cx="8229600" cy="625474"/>
          </a:xfrm>
          <a:noFill/>
          <a:ln w="9525">
            <a:noFill/>
            <a:miter lim="800000"/>
            <a:headEnd/>
            <a:tailEnd/>
          </a:ln>
        </p:spPr>
        <p:txBody>
          <a:bodyPr vert="horz" wrap="square" lIns="91440" tIns="45720" rIns="91440" bIns="45720" numCol="1" anchor="ctr" anchorCtr="0" compatLnSpc="1">
            <a:prstTxWarp prst="textNoShape">
              <a:avLst/>
            </a:prstTxWarp>
          </a:bodyPr>
          <a:lstStyle>
            <a:lvl1pPr>
              <a:defRPr lang="ko-KR" altLang="en-US" sz="2800" b="1">
                <a:solidFill>
                  <a:schemeClr val="tx2"/>
                </a:solidFill>
                <a:cs typeface="ＭＳ Ｐゴシック" pitchFamily="-112" charset="-128"/>
              </a:defRPr>
            </a:lvl1pPr>
          </a:lstStyle>
          <a:p>
            <a:pPr lvl="0" eaLnBrk="0" fontAlgn="base" hangingPunct="0">
              <a:spcAft>
                <a:spcPct val="0"/>
              </a:spcAft>
            </a:pPr>
            <a:r>
              <a:rPr lang="ko-KR" altLang="en-US"/>
              <a:t>마스터 제목 스타일 편집</a:t>
            </a:r>
          </a:p>
        </p:txBody>
      </p:sp>
      <p:sp>
        <p:nvSpPr>
          <p:cNvPr id="3" name="내용 개체 틀 2"/>
          <p:cNvSpPr>
            <a:spLocks noGrp="1"/>
          </p:cNvSpPr>
          <p:nvPr>
            <p:ph idx="1"/>
          </p:nvPr>
        </p:nvSpPr>
        <p:spPr>
          <a:xfrm>
            <a:off x="457200" y="1219200"/>
            <a:ext cx="8229600" cy="4705350"/>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pic>
        <p:nvPicPr>
          <p:cNvPr id="8"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sp>
        <p:nvSpPr>
          <p:cNvPr id="9"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0"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endParaRPr lang="en-US" dirty="0"/>
          </a:p>
        </p:txBody>
      </p:sp>
      <p:sp>
        <p:nvSpPr>
          <p:cNvPr id="11"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2518125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b"/>
          <a:lstStyle>
            <a:lvl1pPr>
              <a:defRPr sz="4500"/>
            </a:lvl1pPr>
          </a:lstStyle>
          <a:p>
            <a:r>
              <a:rPr lang="ko-KR" altLang="en-US"/>
              <a:t>마스터 제목 스타일 편집</a:t>
            </a:r>
          </a:p>
        </p:txBody>
      </p:sp>
      <p:sp>
        <p:nvSpPr>
          <p:cNvPr id="3" name="텍스트 개체 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endParaRPr lang="en-US" dirty="0"/>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833964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626217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a:t>마스터 제목 스타일 편집</a:t>
            </a:r>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4" name="내용 개체 틀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a:t>마스터 텍스트 스타일 편집</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8" name="바닥글 개체 틀 7"/>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9" name="슬라이드 번호 개체 틀 8"/>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112362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6"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7"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endParaRPr lang="en-US" dirty="0"/>
          </a:p>
        </p:txBody>
      </p:sp>
      <p:sp>
        <p:nvSpPr>
          <p:cNvPr id="8"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1416472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8"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9"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endParaRPr lang="en-US" dirty="0"/>
          </a:p>
        </p:txBody>
      </p:sp>
      <p:sp>
        <p:nvSpPr>
          <p:cNvPr id="10"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spTree>
    <p:extLst>
      <p:ext uri="{BB962C8B-B14F-4D97-AF65-F5344CB8AC3E}">
        <p14:creationId xmlns:p14="http://schemas.microsoft.com/office/powerpoint/2010/main" val="1387050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Content Placeholder 2"/>
          <p:cNvSpPr>
            <a:spLocks noGrp="1"/>
          </p:cNvSpPr>
          <p:nvPr>
            <p:ph idx="1"/>
          </p:nvPr>
        </p:nvSpPr>
        <p:spPr>
          <a:xfrm>
            <a:off x="609600" y="1371600"/>
            <a:ext cx="8077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2E1C35-070C-B34E-A7FF-C7EF50ECC007}" type="slidenum">
              <a:rPr lang="en-US"/>
              <a:pPr>
                <a:defRPr/>
              </a:pPr>
              <a:t>‹#›</a:t>
            </a:fld>
            <a:endParaRPr lang="en-US" sz="1400">
              <a:latin typeface="Myriad Pro"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내용 개체 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32685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a:t>마스터 제목 스타일 편집</a:t>
            </a:r>
          </a:p>
        </p:txBody>
      </p:sp>
      <p:sp>
        <p:nvSpPr>
          <p:cNvPr id="3" name="그림 개체 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a:t>마스터 텍스트 스타일 편집</a:t>
            </a:r>
          </a:p>
        </p:txBody>
      </p:sp>
      <p:sp>
        <p:nvSpPr>
          <p:cNvPr id="5" name="날짜 개체 틀 4"/>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6" name="바닥글 개체 틀 5"/>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7" name="슬라이드 번호 개체 틀 6"/>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10823881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41044467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a:xfrm>
            <a:off x="628650" y="6356351"/>
            <a:ext cx="2057400" cy="365125"/>
          </a:xfrm>
          <a:prstGeom prst="rect">
            <a:avLst/>
          </a:prstGeom>
        </p:spPr>
        <p:txBody>
          <a:bodyPr/>
          <a:lstStyle/>
          <a:p>
            <a:pPr>
              <a:defRPr/>
            </a:pPr>
            <a:r>
              <a:rPr lang="en-US" altLang="ko-KR"/>
              <a:t>Insert Date here</a:t>
            </a:r>
            <a:endParaRPr lang="en-US"/>
          </a:p>
        </p:txBody>
      </p:sp>
      <p:sp>
        <p:nvSpPr>
          <p:cNvPr id="5" name="바닥글 개체 틀 4"/>
          <p:cNvSpPr>
            <a:spLocks noGrp="1"/>
          </p:cNvSpPr>
          <p:nvPr>
            <p:ph type="ftr" sz="quarter" idx="11"/>
          </p:nvPr>
        </p:nvSpPr>
        <p:spPr>
          <a:xfrm>
            <a:off x="3028950" y="6356351"/>
            <a:ext cx="3086100" cy="365125"/>
          </a:xfrm>
          <a:prstGeom prst="rect">
            <a:avLst/>
          </a:prstGeom>
        </p:spPr>
        <p:txBody>
          <a:bodyPr/>
          <a:lstStyle/>
          <a:p>
            <a:pPr>
              <a:defRPr/>
            </a:pPr>
            <a:r>
              <a:rPr lang="en-US"/>
              <a:t>2888-19-0013-00-0000-Introducing IEEE 2888</a:t>
            </a:r>
          </a:p>
        </p:txBody>
      </p:sp>
      <p:sp>
        <p:nvSpPr>
          <p:cNvPr id="6" name="슬라이드 번호 개체 틀 5"/>
          <p:cNvSpPr>
            <a:spLocks noGrp="1"/>
          </p:cNvSpPr>
          <p:nvPr>
            <p:ph type="sldNum" sz="quarter" idx="12"/>
          </p:nvPr>
        </p:nvSpPr>
        <p:spPr>
          <a:xfrm>
            <a:off x="6457950" y="6356351"/>
            <a:ext cx="2057400" cy="365125"/>
          </a:xfrm>
          <a:prstGeom prst="rect">
            <a:avLst/>
          </a:prstGeom>
        </p:spPr>
        <p:txBody>
          <a:bodyPr/>
          <a:lstStyle/>
          <a:p>
            <a:pPr>
              <a:defRPr/>
            </a:pPr>
            <a:fld id="{2E8BD8E8-FEBE-4B48-A872-D5E72F1EB77B}" type="slidenum">
              <a:rPr lang="en-US" smtClean="0"/>
              <a:pPr>
                <a:defRPr/>
              </a:pPr>
              <a:t>‹#›</a:t>
            </a:fld>
            <a:endParaRPr lang="en-US" sz="1400">
              <a:latin typeface="Myriad Pro" charset="0"/>
            </a:endParaRPr>
          </a:p>
        </p:txBody>
      </p:sp>
    </p:spTree>
    <p:extLst>
      <p:ext uri="{BB962C8B-B14F-4D97-AF65-F5344CB8AC3E}">
        <p14:creationId xmlns:p14="http://schemas.microsoft.com/office/powerpoint/2010/main" val="650366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Globe Cov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4513" name="Picture 8" descr="IEEE_SA_Bar_Graphic_long_lg"/>
          <p:cNvPicPr>
            <a:picLocks noChangeAspect="1" noChangeArrowheads="1"/>
          </p:cNvPicPr>
          <p:nvPr userDrawn="1"/>
        </p:nvPicPr>
        <p:blipFill>
          <a:blip r:embed="rId3" cstate="print"/>
          <a:srcRect/>
          <a:stretch>
            <a:fillRect/>
          </a:stretch>
        </p:blipFill>
        <p:spPr bwMode="auto">
          <a:xfrm>
            <a:off x="0" y="501652"/>
            <a:ext cx="9150351" cy="415925"/>
          </a:xfrm>
          <a:prstGeom prst="rect">
            <a:avLst/>
          </a:prstGeom>
          <a:noFill/>
          <a:ln w="9525">
            <a:noFill/>
            <a:miter lim="800000"/>
            <a:headEnd/>
            <a:tailEnd/>
          </a:ln>
        </p:spPr>
      </p:pic>
      <p:sp>
        <p:nvSpPr>
          <p:cNvPr id="240644" name="Rectangle 4"/>
          <p:cNvSpPr>
            <a:spLocks noGrp="1" noChangeArrowheads="1"/>
          </p:cNvSpPr>
          <p:nvPr>
            <p:ph type="subTitle" idx="1"/>
          </p:nvPr>
        </p:nvSpPr>
        <p:spPr>
          <a:xfrm>
            <a:off x="685800" y="1666875"/>
            <a:ext cx="7772400" cy="533400"/>
          </a:xfrm>
        </p:spPr>
        <p:txBody>
          <a:bodyPr anchor="t" anchorCtr="0"/>
          <a:lstStyle>
            <a:lvl1pPr>
              <a:defRPr sz="2400">
                <a:solidFill>
                  <a:schemeClr val="bg1"/>
                </a:solidFill>
              </a:defRPr>
            </a:lvl1pPr>
          </a:lstStyle>
          <a:p>
            <a:r>
              <a:rPr lang="en-US" dirty="0"/>
              <a:t>Click to edit Master subtitle style</a:t>
            </a:r>
          </a:p>
        </p:txBody>
      </p:sp>
      <p:sp>
        <p:nvSpPr>
          <p:cNvPr id="240643" name="Rectangle 3"/>
          <p:cNvSpPr>
            <a:spLocks noGrp="1" noChangeArrowheads="1"/>
          </p:cNvSpPr>
          <p:nvPr>
            <p:ph type="ctrTitle"/>
          </p:nvPr>
        </p:nvSpPr>
        <p:spPr>
          <a:xfrm>
            <a:off x="685800" y="1209675"/>
            <a:ext cx="7772400" cy="533400"/>
          </a:xfrm>
        </p:spPr>
        <p:txBody>
          <a:bodyPr anchor="b" anchorCtr="0"/>
          <a:lstStyle>
            <a:lvl1pPr>
              <a:defRPr>
                <a:solidFill>
                  <a:schemeClr val="bg1"/>
                </a:solidFill>
              </a:defRPr>
            </a:lvl1pPr>
          </a:lstStyle>
          <a:p>
            <a:r>
              <a:rPr lang="en-US" dirty="0"/>
              <a:t>Click to edit Master title style</a:t>
            </a:r>
          </a:p>
        </p:txBody>
      </p:sp>
      <p:sp>
        <p:nvSpPr>
          <p:cNvPr id="7" name="Text Placeholder 5"/>
          <p:cNvSpPr>
            <a:spLocks noGrp="1"/>
          </p:cNvSpPr>
          <p:nvPr>
            <p:ph type="body" sz="quarter" idx="10"/>
          </p:nvPr>
        </p:nvSpPr>
        <p:spPr>
          <a:xfrm>
            <a:off x="685800" y="3014663"/>
            <a:ext cx="3886200" cy="828675"/>
          </a:xfrm>
        </p:spPr>
        <p:txBody>
          <a:bodyPr anchor="ctr" anchorCtr="0"/>
          <a:lstStyle>
            <a:lvl1pPr>
              <a:lnSpc>
                <a:spcPct val="150000"/>
              </a:lnSpc>
              <a:spcBef>
                <a:spcPts val="0"/>
              </a:spcBef>
              <a:defRPr sz="1600">
                <a:solidFill>
                  <a:schemeClr val="bg1"/>
                </a:solidFill>
              </a:defRPr>
            </a:lvl1pPr>
            <a:lvl2pPr>
              <a:lnSpc>
                <a:spcPct val="150000"/>
              </a:lnSpc>
              <a:defRPr sz="1600">
                <a:solidFill>
                  <a:schemeClr val="bg1"/>
                </a:solidFill>
              </a:defRPr>
            </a:lvl2pPr>
            <a:lvl3pPr>
              <a:lnSpc>
                <a:spcPct val="150000"/>
              </a:lnSpc>
              <a:defRPr sz="1600">
                <a:solidFill>
                  <a:schemeClr val="bg1"/>
                </a:solidFill>
              </a:defRPr>
            </a:lvl3pPr>
            <a:lvl4pPr>
              <a:lnSpc>
                <a:spcPct val="150000"/>
              </a:lnSpc>
              <a:defRPr sz="1600">
                <a:solidFill>
                  <a:schemeClr val="bg1"/>
                </a:solidFill>
              </a:defRPr>
            </a:lvl4pPr>
            <a:lvl5pPr>
              <a:lnSpc>
                <a:spcPct val="150000"/>
              </a:lnSpc>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7203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제목 슬라이드">
    <p:bg>
      <p:bgPr>
        <a:solidFill>
          <a:srgbClr val="1088C4"/>
        </a:solidFill>
        <a:effectLst/>
      </p:bgPr>
    </p:bg>
    <p:spTree>
      <p:nvGrpSpPr>
        <p:cNvPr id="1" name=""/>
        <p:cNvGrpSpPr/>
        <p:nvPr/>
      </p:nvGrpSpPr>
      <p:grpSpPr>
        <a:xfrm>
          <a:off x="0" y="0"/>
          <a:ext cx="0" cy="0"/>
          <a:chOff x="0" y="0"/>
          <a:chExt cx="0" cy="0"/>
        </a:xfrm>
      </p:grpSpPr>
      <p:pic>
        <p:nvPicPr>
          <p:cNvPr id="10" name="Picture 2" descr="00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85801" y="4001476"/>
            <a:ext cx="8458200" cy="214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직사각형 8"/>
          <p:cNvSpPr/>
          <p:nvPr userDrawn="1"/>
        </p:nvSpPr>
        <p:spPr>
          <a:xfrm>
            <a:off x="0" y="1023815"/>
            <a:ext cx="9144000" cy="160997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itle 1"/>
          <p:cNvSpPr>
            <a:spLocks noGrp="1"/>
          </p:cNvSpPr>
          <p:nvPr>
            <p:ph type="ctrTitle"/>
          </p:nvPr>
        </p:nvSpPr>
        <p:spPr>
          <a:xfrm>
            <a:off x="685800" y="1122363"/>
            <a:ext cx="7772400" cy="1344309"/>
          </a:xfrm>
        </p:spPr>
        <p:txBody>
          <a:bodyPr anchor="ctr">
            <a:normAutofit/>
          </a:bodyPr>
          <a:lstStyle>
            <a:lvl1pPr algn="ctr">
              <a:defRPr sz="4800" baseline="0"/>
            </a:lvl1pPr>
          </a:lstStyle>
          <a:p>
            <a:r>
              <a:rPr lang="ko-KR" altLang="en-US"/>
              <a:t>마스터 제목 스타일 편집</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2888-19-0013-00-0000-Introducing IEEE 2888</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3573154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제목 슬라이드">
    <p:bg>
      <p:bgPr>
        <a:solidFill>
          <a:srgbClr val="1088C4"/>
        </a:solidFill>
        <a:effectLst/>
      </p:bgPr>
    </p:bg>
    <p:spTree>
      <p:nvGrpSpPr>
        <p:cNvPr id="1" name=""/>
        <p:cNvGrpSpPr/>
        <p:nvPr/>
      </p:nvGrpSpPr>
      <p:grpSpPr>
        <a:xfrm>
          <a:off x="0" y="0"/>
          <a:ext cx="0" cy="0"/>
          <a:chOff x="0" y="0"/>
          <a:chExt cx="0" cy="0"/>
        </a:xfrm>
      </p:grpSpPr>
      <p:pic>
        <p:nvPicPr>
          <p:cNvPr id="11" name="Picture 2" descr="pattern_0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492375"/>
            <a:ext cx="91440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attern_0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5148263"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pattern_0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1962150" y="0"/>
            <a:ext cx="7181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143000" y="2336801"/>
            <a:ext cx="6858000" cy="1655762"/>
          </a:xfrm>
        </p:spPr>
        <p:txBody>
          <a:bodyPr anchor="ctr">
            <a:normAutofit/>
          </a:bodyPr>
          <a:lstStyle>
            <a:lvl1pPr marL="0" indent="0" algn="ctr">
              <a:buNone/>
              <a:defRPr sz="4000" b="1"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dirty="0"/>
              <a:t>클릭하여 마스터 부제목 스타일 편집</a:t>
            </a:r>
            <a:endParaRPr lang="en-US" dirty="0"/>
          </a:p>
        </p:txBody>
      </p:sp>
    </p:spTree>
    <p:extLst>
      <p:ext uri="{BB962C8B-B14F-4D97-AF65-F5344CB8AC3E}">
        <p14:creationId xmlns:p14="http://schemas.microsoft.com/office/powerpoint/2010/main" val="64360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8" fill="hold" nodeType="withEffect">
                                  <p:stCondLst>
                                    <p:cond delay="60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cxnSp>
        <p:nvCxnSpPr>
          <p:cNvPr id="7" name="직선 연결선 6"/>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5" name="그림 4">
            <a:extLst>
              <a:ext uri="{FF2B5EF4-FFF2-40B4-BE49-F238E27FC236}">
                <a16:creationId xmlns:a16="http://schemas.microsoft.com/office/drawing/2014/main" id="{DE1CE7A8-BA9E-4DCB-BE1F-6785074DEFE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110219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a:t>마스터 제목 스타일 편집</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2888-19-0013-00-0000-Introducing IEEE 2888</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599146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2888-19-0013-00-0000-Introducing IEEE 2888</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3543786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6" name="Rectangle 6"/>
          <p:cNvSpPr>
            <a:spLocks noGrp="1" noChangeArrowheads="1"/>
          </p:cNvSpPr>
          <p:nvPr>
            <p:ph type="sldNum" sz="quarter" idx="12"/>
          </p:nvPr>
        </p:nvSpPr>
        <p:spPr>
          <a:ln/>
        </p:spPr>
        <p:txBody>
          <a:bodyPr/>
          <a:lstStyle>
            <a:lvl1pPr>
              <a:defRPr/>
            </a:lvl1pPr>
          </a:lstStyle>
          <a:p>
            <a:pPr>
              <a:defRPr/>
            </a:pPr>
            <a:fld id="{25151530-862B-9346-A97E-4A574C8B779C}" type="slidenum">
              <a:rPr lang="en-US"/>
              <a:pPr>
                <a:defRPr/>
              </a:pPr>
              <a:t>‹#›</a:t>
            </a:fld>
            <a:endParaRPr lang="en-US" sz="1400">
              <a:latin typeface="Myriad Pro" charset="0"/>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a:t>마스터 제목 스타일 편집</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Content Placeholder 3"/>
          <p:cNvSpPr>
            <a:spLocks noGrp="1"/>
          </p:cNvSpPr>
          <p:nvPr>
            <p:ph sz="half" idx="2"/>
          </p:nvPr>
        </p:nvSpPr>
        <p:spPr>
          <a:xfrm>
            <a:off x="629842" y="2505075"/>
            <a:ext cx="3868340"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Content Placeholder 5"/>
          <p:cNvSpPr>
            <a:spLocks noGrp="1"/>
          </p:cNvSpPr>
          <p:nvPr>
            <p:ph sz="quarter" idx="4"/>
          </p:nvPr>
        </p:nvSpPr>
        <p:spPr>
          <a:xfrm>
            <a:off x="4629150" y="2505075"/>
            <a:ext cx="3887391"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7" name="Date Placeholder 6"/>
          <p:cNvSpPr>
            <a:spLocks noGrp="1"/>
          </p:cNvSpPr>
          <p:nvPr>
            <p:ph type="dt" sz="half" idx="10"/>
          </p:nvPr>
        </p:nvSpPr>
        <p:spPr/>
        <p:txBody>
          <a:bodyPr/>
          <a:lstStyle/>
          <a:p>
            <a:r>
              <a:rPr lang="en-US" altLang="ko-KR"/>
              <a:t>Insert Date here</a:t>
            </a:r>
            <a:endParaRPr lang="ko-KR" altLang="en-US"/>
          </a:p>
        </p:txBody>
      </p:sp>
      <p:sp>
        <p:nvSpPr>
          <p:cNvPr id="8" name="Footer Placeholder 7"/>
          <p:cNvSpPr>
            <a:spLocks noGrp="1"/>
          </p:cNvSpPr>
          <p:nvPr>
            <p:ph type="ftr" sz="quarter" idx="11"/>
          </p:nvPr>
        </p:nvSpPr>
        <p:spPr/>
        <p:txBody>
          <a:bodyPr/>
          <a:lstStyle/>
          <a:p>
            <a:r>
              <a:rPr lang="en-US" altLang="ko-KR"/>
              <a:t>2888-19-0013-00-0000-Introducing IEEE 2888</a:t>
            </a:r>
            <a:endParaRPr lang="ko-KR" altLang="en-US"/>
          </a:p>
        </p:txBody>
      </p:sp>
      <p:sp>
        <p:nvSpPr>
          <p:cNvPr id="9" name="Slide Number Placeholder 8"/>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627953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cxnSp>
        <p:nvCxnSpPr>
          <p:cNvPr id="6" name="직선 연결선 5"/>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5"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p>
        </p:txBody>
      </p:sp>
      <p:sp>
        <p:nvSpPr>
          <p:cNvPr id="16"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7"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8"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10" name="그림 9">
            <a:extLst>
              <a:ext uri="{FF2B5EF4-FFF2-40B4-BE49-F238E27FC236}">
                <a16:creationId xmlns:a16="http://schemas.microsoft.com/office/drawing/2014/main" id="{2F1DA4E6-C195-4C7B-B23E-D01A6A5A257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3850473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빈 화면">
    <p:spTree>
      <p:nvGrpSpPr>
        <p:cNvPr id="1" name=""/>
        <p:cNvGrpSpPr/>
        <p:nvPr/>
      </p:nvGrpSpPr>
      <p:grpSpPr>
        <a:xfrm>
          <a:off x="0" y="0"/>
          <a:ext cx="0" cy="0"/>
          <a:chOff x="0" y="0"/>
          <a:chExt cx="0" cy="0"/>
        </a:xfrm>
      </p:grpSpPr>
      <p:cxnSp>
        <p:nvCxnSpPr>
          <p:cNvPr id="6" name="직선 연결선 5"/>
          <p:cNvCxnSpPr/>
          <p:nvPr userDrawn="1"/>
        </p:nvCxnSpPr>
        <p:spPr>
          <a:xfrm>
            <a:off x="0" y="861773"/>
            <a:ext cx="914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9" name="그림 8">
            <a:extLst>
              <a:ext uri="{FF2B5EF4-FFF2-40B4-BE49-F238E27FC236}">
                <a16:creationId xmlns:a16="http://schemas.microsoft.com/office/drawing/2014/main" id="{ECA362BF-C9A2-4FB6-8BDC-F051490F3D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3217344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12"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13" name="바닥글 개체 틀 4"/>
          <p:cNvSpPr>
            <a:spLocks noGrp="1"/>
          </p:cNvSpPr>
          <p:nvPr>
            <p:ph type="ftr" sz="quarter" idx="11"/>
          </p:nvPr>
        </p:nvSpPr>
        <p:spPr>
          <a:xfrm>
            <a:off x="457200" y="6610350"/>
            <a:ext cx="4038600" cy="247650"/>
          </a:xfrm>
          <a:prstGeom prst="rect">
            <a:avLst/>
          </a:prstGeom>
        </p:spPr>
        <p:txBody>
          <a:bodyPr/>
          <a:lstStyle>
            <a:lvl1pPr algn="l">
              <a:defRPr sz="900" b="1">
                <a:solidFill>
                  <a:schemeClr val="tx1"/>
                </a:solidFill>
              </a:defRPr>
            </a:lvl1pPr>
          </a:lstStyle>
          <a:p>
            <a:pPr>
              <a:defRPr/>
            </a:pPr>
            <a:r>
              <a:rPr lang="en-US"/>
              <a:t>2888-19-0013-00-0000-Introducing IEEE 2888</a:t>
            </a:r>
          </a:p>
        </p:txBody>
      </p:sp>
      <p:sp>
        <p:nvSpPr>
          <p:cNvPr id="14"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5" name="Picture 23" descr="IEEE_SA_Bar_Graphic_long_rgb"/>
          <p:cNvPicPr>
            <a:picLocks noChangeAspect="1" noChangeArrowheads="1"/>
          </p:cNvPicPr>
          <p:nvPr userDrawn="1"/>
        </p:nvPicPr>
        <p:blipFill>
          <a:blip/>
          <a:srcRect/>
          <a:stretch>
            <a:fillRect/>
          </a:stretch>
        </p:blipFill>
        <p:spPr bwMode="auto">
          <a:xfrm>
            <a:off x="0" y="6172200"/>
            <a:ext cx="9144000" cy="438150"/>
          </a:xfrm>
          <a:prstGeom prst="rect">
            <a:avLst/>
          </a:prstGeom>
          <a:noFill/>
          <a:ln w="9525">
            <a:noFill/>
            <a:miter lim="800000"/>
            <a:headEnd/>
            <a:tailEnd/>
          </a:ln>
        </p:spPr>
      </p:pic>
      <p:pic>
        <p:nvPicPr>
          <p:cNvPr id="16" name="Picture 24" descr="IEEE_white"/>
          <p:cNvPicPr>
            <a:picLocks noChangeAspect="1" noChangeArrowheads="1"/>
          </p:cNvPicPr>
          <p:nvPr userDrawn="1"/>
        </p:nvPicPr>
        <p:blipFill>
          <a:blip r:embed="rId2"/>
          <a:srcRect/>
          <a:stretch>
            <a:fillRect/>
          </a:stretch>
        </p:blipFill>
        <p:spPr bwMode="auto">
          <a:xfrm>
            <a:off x="8001000" y="6248400"/>
            <a:ext cx="901700" cy="265113"/>
          </a:xfrm>
          <a:prstGeom prst="rect">
            <a:avLst/>
          </a:prstGeom>
          <a:noFill/>
          <a:ln w="9525">
            <a:noFill/>
            <a:miter lim="800000"/>
            <a:headEnd/>
            <a:tailEnd/>
          </a:ln>
        </p:spPr>
      </p:pic>
      <p:pic>
        <p:nvPicPr>
          <p:cNvPr id="8" name="그림 7">
            <a:extLst>
              <a:ext uri="{FF2B5EF4-FFF2-40B4-BE49-F238E27FC236}">
                <a16:creationId xmlns:a16="http://schemas.microsoft.com/office/drawing/2014/main" id="{714E5D77-DD01-4493-BAD3-ADD6993D131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21378" y="49211"/>
            <a:ext cx="887095" cy="723683"/>
          </a:xfrm>
          <a:prstGeom prst="rect">
            <a:avLst/>
          </a:prstGeom>
        </p:spPr>
      </p:pic>
    </p:spTree>
    <p:extLst>
      <p:ext uri="{BB962C8B-B14F-4D97-AF65-F5344CB8AC3E}">
        <p14:creationId xmlns:p14="http://schemas.microsoft.com/office/powerpoint/2010/main" val="1567897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2888-19-0013-00-0000-Introducing IEEE 2888</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382754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Date Placeholder 4"/>
          <p:cNvSpPr>
            <a:spLocks noGrp="1"/>
          </p:cNvSpPr>
          <p:nvPr>
            <p:ph type="dt" sz="half" idx="10"/>
          </p:nvPr>
        </p:nvSpPr>
        <p:spPr/>
        <p:txBody>
          <a:bodyPr/>
          <a:lstStyle/>
          <a:p>
            <a:r>
              <a:rPr lang="en-US" altLang="ko-KR"/>
              <a:t>Insert Date here</a:t>
            </a:r>
            <a:endParaRPr lang="ko-KR" altLang="en-US"/>
          </a:p>
        </p:txBody>
      </p:sp>
      <p:sp>
        <p:nvSpPr>
          <p:cNvPr id="6" name="Footer Placeholder 5"/>
          <p:cNvSpPr>
            <a:spLocks noGrp="1"/>
          </p:cNvSpPr>
          <p:nvPr>
            <p:ph type="ftr" sz="quarter" idx="11"/>
          </p:nvPr>
        </p:nvSpPr>
        <p:spPr/>
        <p:txBody>
          <a:bodyPr/>
          <a:lstStyle/>
          <a:p>
            <a:r>
              <a:rPr lang="en-US" altLang="ko-KR"/>
              <a:t>2888-19-0013-00-0000-Introducing IEEE 2888</a:t>
            </a:r>
            <a:endParaRPr lang="ko-KR" altLang="en-US"/>
          </a:p>
        </p:txBody>
      </p:sp>
      <p:sp>
        <p:nvSpPr>
          <p:cNvPr id="7" name="Slide Number Placeholder 6"/>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82262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2888-19-0013-00-0000-Introducing IEEE 2888</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1392734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dirty="0"/>
          </a:p>
        </p:txBody>
      </p:sp>
      <p:sp>
        <p:nvSpPr>
          <p:cNvPr id="4" name="Date Placeholder 3"/>
          <p:cNvSpPr>
            <a:spLocks noGrp="1"/>
          </p:cNvSpPr>
          <p:nvPr>
            <p:ph type="dt" sz="half" idx="10"/>
          </p:nvPr>
        </p:nvSpPr>
        <p:spPr/>
        <p:txBody>
          <a:bodyPr/>
          <a:lstStyle/>
          <a:p>
            <a:r>
              <a:rPr lang="en-US" altLang="ko-KR"/>
              <a:t>Insert Date here</a:t>
            </a:r>
            <a:endParaRPr lang="ko-KR" altLang="en-US"/>
          </a:p>
        </p:txBody>
      </p:sp>
      <p:sp>
        <p:nvSpPr>
          <p:cNvPr id="5" name="Footer Placeholder 4"/>
          <p:cNvSpPr>
            <a:spLocks noGrp="1"/>
          </p:cNvSpPr>
          <p:nvPr>
            <p:ph type="ftr" sz="quarter" idx="11"/>
          </p:nvPr>
        </p:nvSpPr>
        <p:spPr/>
        <p:txBody>
          <a:bodyPr/>
          <a:lstStyle/>
          <a:p>
            <a:r>
              <a:rPr lang="en-US" altLang="ko-KR"/>
              <a:t>2888-19-0013-00-0000-Introducing IEEE 2888</a:t>
            </a:r>
            <a:endParaRPr lang="ko-KR" altLang="en-US"/>
          </a:p>
        </p:txBody>
      </p:sp>
      <p:sp>
        <p:nvSpPr>
          <p:cNvPr id="6" name="Slide Number Placeholder 5"/>
          <p:cNvSpPr>
            <a:spLocks noGrp="1"/>
          </p:cNvSpPr>
          <p:nvPr>
            <p:ph type="sldNum" sz="quarter" idx="12"/>
          </p:nvPr>
        </p:nvSpPr>
        <p:spPr/>
        <p:txBody>
          <a:bodyPr/>
          <a:lstStyle/>
          <a:p>
            <a:fld id="{089BD885-491E-4550-AA81-9CDC0E8A5503}" type="slidenum">
              <a:rPr lang="ko-KR" altLang="en-US" smtClean="0"/>
              <a:t>‹#›</a:t>
            </a:fld>
            <a:endParaRPr lang="ko-KR" altLang="en-US"/>
          </a:p>
        </p:txBody>
      </p:sp>
    </p:spTree>
    <p:extLst>
      <p:ext uri="{BB962C8B-B14F-4D97-AF65-F5344CB8AC3E}">
        <p14:creationId xmlns:p14="http://schemas.microsoft.com/office/powerpoint/2010/main" val="904851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524000"/>
            <a:ext cx="39624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7" name="Rectangle 6"/>
          <p:cNvSpPr>
            <a:spLocks noGrp="1" noChangeArrowheads="1"/>
          </p:cNvSpPr>
          <p:nvPr>
            <p:ph type="sldNum" sz="quarter" idx="12"/>
          </p:nvPr>
        </p:nvSpPr>
        <p:spPr>
          <a:ln/>
        </p:spPr>
        <p:txBody>
          <a:bodyPr/>
          <a:lstStyle>
            <a:lvl1pPr>
              <a:defRPr/>
            </a:lvl1pPr>
          </a:lstStyle>
          <a:p>
            <a:pPr>
              <a:defRPr/>
            </a:pPr>
            <a:fld id="{7CBAEA6A-4D89-7943-A8FF-D2FD5DF21EDA}" type="slidenum">
              <a:rPr lang="en-US"/>
              <a:pPr>
                <a:defRPr/>
              </a:pPr>
              <a:t>‹#›</a:t>
            </a:fld>
            <a:endParaRPr lang="en-US" sz="1400">
              <a:latin typeface="Myriad Pro"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9" name="Rectangle 6"/>
          <p:cNvSpPr>
            <a:spLocks noGrp="1" noChangeArrowheads="1"/>
          </p:cNvSpPr>
          <p:nvPr>
            <p:ph type="sldNum" sz="quarter" idx="12"/>
          </p:nvPr>
        </p:nvSpPr>
        <p:spPr>
          <a:ln/>
        </p:spPr>
        <p:txBody>
          <a:bodyPr/>
          <a:lstStyle>
            <a:lvl1pPr>
              <a:defRPr/>
            </a:lvl1pPr>
          </a:lstStyle>
          <a:p>
            <a:pPr>
              <a:defRPr/>
            </a:pPr>
            <a:fld id="{B8833148-389D-4145-BA83-3955F191B085}" type="slidenum">
              <a:rPr lang="en-US"/>
              <a:pPr>
                <a:defRPr/>
              </a:pPr>
              <a:t>‹#›</a:t>
            </a:fld>
            <a:endParaRPr lang="en-US" sz="1400">
              <a:latin typeface="Myriad Pro"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52400"/>
            <a:ext cx="8077200" cy="762000"/>
          </a:xfrm>
        </p:spPr>
        <p:txBody>
          <a:bodyPr anchor="ct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5" name="Rectangle 6"/>
          <p:cNvSpPr>
            <a:spLocks noGrp="1" noChangeArrowheads="1"/>
          </p:cNvSpPr>
          <p:nvPr>
            <p:ph type="sldNum" sz="quarter" idx="12"/>
          </p:nvPr>
        </p:nvSpPr>
        <p:spPr>
          <a:ln/>
        </p:spPr>
        <p:txBody>
          <a:bodyPr/>
          <a:lstStyle>
            <a:lvl1pPr>
              <a:defRPr/>
            </a:lvl1pPr>
          </a:lstStyle>
          <a:p>
            <a:pPr>
              <a:defRPr/>
            </a:pPr>
            <a:fld id="{5D37D910-186D-B944-A59B-CFB2E82D193D}" type="slidenum">
              <a:rPr lang="en-US"/>
              <a:pPr>
                <a:defRPr/>
              </a:pPr>
              <a:t>‹#›</a:t>
            </a:fld>
            <a:endParaRPr lang="en-US" sz="1400">
              <a:latin typeface="Myriad Pro"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4" name="Rectangle 6"/>
          <p:cNvSpPr>
            <a:spLocks noGrp="1" noChangeArrowheads="1"/>
          </p:cNvSpPr>
          <p:nvPr>
            <p:ph type="sldNum" sz="quarter" idx="12"/>
          </p:nvPr>
        </p:nvSpPr>
        <p:spPr>
          <a:ln/>
        </p:spPr>
        <p:txBody>
          <a:bodyPr/>
          <a:lstStyle>
            <a:lvl1pPr>
              <a:defRPr/>
            </a:lvl1pPr>
          </a:lstStyle>
          <a:p>
            <a:pPr>
              <a:defRPr/>
            </a:pPr>
            <a:fld id="{4B9BF26B-5BF7-A441-824D-2B58A1CEF3A6}" type="slidenum">
              <a:rPr lang="en-US"/>
              <a:pPr>
                <a:defRPr/>
              </a:pPr>
              <a:t>‹#›</a:t>
            </a:fld>
            <a:endParaRPr lang="en-US" sz="1400">
              <a:latin typeface="Myriad Pro"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7" name="Rectangle 6"/>
          <p:cNvSpPr>
            <a:spLocks noGrp="1" noChangeArrowheads="1"/>
          </p:cNvSpPr>
          <p:nvPr>
            <p:ph type="sldNum" sz="quarter" idx="12"/>
          </p:nvPr>
        </p:nvSpPr>
        <p:spPr>
          <a:ln/>
        </p:spPr>
        <p:txBody>
          <a:bodyPr/>
          <a:lstStyle>
            <a:lvl1pPr>
              <a:defRPr/>
            </a:lvl1pPr>
          </a:lstStyle>
          <a:p>
            <a:pPr>
              <a:defRPr/>
            </a:pPr>
            <a:fld id="{5F4E890C-18FA-EB4D-A659-13D1100DA7A5}" type="slidenum">
              <a:rPr lang="en-US"/>
              <a:pPr>
                <a:defRPr/>
              </a:pPr>
              <a:t>‹#›</a:t>
            </a:fld>
            <a:endParaRPr lang="en-US" sz="1400">
              <a:latin typeface="Myriad Pro"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ko-KR"/>
              <a:t>Insert Date here</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2888-19-0013-00-0000-Introducing IEEE 2888</a:t>
            </a:r>
          </a:p>
        </p:txBody>
      </p:sp>
      <p:sp>
        <p:nvSpPr>
          <p:cNvPr id="7" name="Rectangle 6"/>
          <p:cNvSpPr>
            <a:spLocks noGrp="1" noChangeArrowheads="1"/>
          </p:cNvSpPr>
          <p:nvPr>
            <p:ph type="sldNum" sz="quarter" idx="12"/>
          </p:nvPr>
        </p:nvSpPr>
        <p:spPr>
          <a:ln/>
        </p:spPr>
        <p:txBody>
          <a:bodyPr/>
          <a:lstStyle>
            <a:lvl1pPr>
              <a:defRPr/>
            </a:lvl1pPr>
          </a:lstStyle>
          <a:p>
            <a:pPr>
              <a:defRPr/>
            </a:pPr>
            <a:fld id="{5A3DE15D-E6AD-C14A-8CF8-1C5B9405B462}" type="slidenum">
              <a:rPr lang="en-US"/>
              <a:pPr>
                <a:defRPr/>
              </a:pPr>
              <a:t>‹#›</a:t>
            </a:fld>
            <a:endParaRPr lang="en-US" sz="1400">
              <a:latin typeface="Myriad Pro"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5.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3" descr="IEEE_SA_Bar_Graphic_long_rgb"/>
          <p:cNvPicPr>
            <a:picLocks noChangeAspect="1" noChangeArrowheads="1"/>
          </p:cNvPicPr>
          <p:nvPr/>
        </p:nvPicPr>
        <p:blipFill>
          <a:blip/>
          <a:srcRect/>
          <a:stretch>
            <a:fillRect/>
          </a:stretch>
        </p:blipFill>
        <p:spPr bwMode="auto">
          <a:xfrm>
            <a:off x="0" y="6172200"/>
            <a:ext cx="9190038" cy="43815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09600" y="304800"/>
            <a:ext cx="8077200"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524000"/>
            <a:ext cx="80772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086600" y="6629400"/>
            <a:ext cx="10668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ltLang="ko-KR"/>
              <a:t>Insert Date here</a:t>
            </a:r>
            <a:endParaRPr lang="en-US"/>
          </a:p>
        </p:txBody>
      </p:sp>
      <p:sp>
        <p:nvSpPr>
          <p:cNvPr id="1029" name="Rectangle 5"/>
          <p:cNvSpPr>
            <a:spLocks noGrp="1" noChangeArrowheads="1"/>
          </p:cNvSpPr>
          <p:nvPr>
            <p:ph type="ftr" sz="quarter" idx="3"/>
          </p:nvPr>
        </p:nvSpPr>
        <p:spPr bwMode="auto">
          <a:xfrm>
            <a:off x="609600" y="6629400"/>
            <a:ext cx="48006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800" b="1">
                <a:solidFill>
                  <a:srgbClr val="000000"/>
                </a:solidFill>
                <a:latin typeface="Arial" charset="0"/>
                <a:ea typeface="ＭＳ Ｐゴシック" pitchFamily="-112" charset="-128"/>
                <a:cs typeface="+mn-cs"/>
              </a:defRPr>
            </a:lvl1pPr>
          </a:lstStyle>
          <a:p>
            <a:pPr>
              <a:defRPr/>
            </a:pPr>
            <a:r>
              <a:rPr lang="en-US"/>
              <a:t>2888-19-0013-00-0000-Introducing IEEE 2888</a:t>
            </a:r>
          </a:p>
        </p:txBody>
      </p:sp>
      <p:sp>
        <p:nvSpPr>
          <p:cNvPr id="1030" name="Rectangle 6"/>
          <p:cNvSpPr>
            <a:spLocks noGrp="1" noChangeArrowheads="1"/>
          </p:cNvSpPr>
          <p:nvPr>
            <p:ph type="sldNum" sz="quarter" idx="4"/>
          </p:nvPr>
        </p:nvSpPr>
        <p:spPr bwMode="auto">
          <a:xfrm>
            <a:off x="8705850" y="6629400"/>
            <a:ext cx="4381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800" b="1">
                <a:solidFill>
                  <a:srgbClr val="000000"/>
                </a:solidFill>
                <a:latin typeface="Arial" pitchFamily="-84" charset="0"/>
              </a:defRPr>
            </a:lvl1pPr>
          </a:lstStyle>
          <a:p>
            <a:pPr>
              <a:defRPr/>
            </a:pPr>
            <a:fld id="{2E8BD8E8-FEBE-4B48-A872-D5E72F1EB77B}" type="slidenum">
              <a:rPr lang="en-US"/>
              <a:pPr>
                <a:defRPr/>
              </a:pPr>
              <a:t>‹#›</a:t>
            </a:fld>
            <a:endParaRPr lang="en-US" sz="1400">
              <a:latin typeface="Myriad Pro" charset="0"/>
            </a:endParaRPr>
          </a:p>
        </p:txBody>
      </p:sp>
      <p:pic>
        <p:nvPicPr>
          <p:cNvPr id="1032" name="Picture 24" descr="IEEE_white"/>
          <p:cNvPicPr>
            <a:picLocks noChangeAspect="1" noChangeArrowheads="1"/>
          </p:cNvPicPr>
          <p:nvPr/>
        </p:nvPicPr>
        <p:blipFill>
          <a:blip r:embed="rId14"/>
          <a:srcRect/>
          <a:stretch>
            <a:fillRect/>
          </a:stretch>
        </p:blipFill>
        <p:spPr bwMode="auto">
          <a:xfrm>
            <a:off x="8001000" y="6248400"/>
            <a:ext cx="901700" cy="2651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6"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8" r:id="rId12"/>
  </p:sldLayoutIdLst>
  <p:hf hdr="0" dt="0"/>
  <p:txStyles>
    <p:titleStyle>
      <a:lvl1pPr algn="l" rtl="0" eaLnBrk="0" fontAlgn="base" hangingPunct="0">
        <a:spcBef>
          <a:spcPct val="0"/>
        </a:spcBef>
        <a:spcAft>
          <a:spcPct val="0"/>
        </a:spcAft>
        <a:defRPr sz="2800" b="1">
          <a:solidFill>
            <a:schemeClr val="tx2"/>
          </a:solidFill>
          <a:latin typeface="+mj-lt"/>
          <a:ea typeface="+mj-ea"/>
          <a:cs typeface="ＭＳ Ｐゴシック" pitchFamily="-112" charset="-128"/>
        </a:defRPr>
      </a:lvl1pPr>
      <a:lvl2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2pPr>
      <a:lvl3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3pPr>
      <a:lvl4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4pPr>
      <a:lvl5pPr algn="l" rtl="0" eaLnBrk="0" fontAlgn="base" hangingPunct="0">
        <a:spcBef>
          <a:spcPct val="0"/>
        </a:spcBef>
        <a:spcAft>
          <a:spcPct val="0"/>
        </a:spcAft>
        <a:defRPr sz="2800" b="1">
          <a:solidFill>
            <a:schemeClr val="tx2"/>
          </a:solidFill>
          <a:latin typeface="Verdana" pitchFamily="34" charset="0"/>
          <a:ea typeface="ＭＳ Ｐゴシック" pitchFamily="34" charset="-128"/>
          <a:cs typeface="ＭＳ Ｐゴシック" pitchFamily="-112" charset="-128"/>
        </a:defRPr>
      </a:lvl5pPr>
      <a:lvl6pPr marL="4572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6pPr>
      <a:lvl7pPr marL="9144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7pPr>
      <a:lvl8pPr marL="13716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8pPr>
      <a:lvl9pPr marL="1828800" algn="l" rtl="0" eaLnBrk="1" fontAlgn="base" hangingPunct="1">
        <a:spcBef>
          <a:spcPct val="0"/>
        </a:spcBef>
        <a:spcAft>
          <a:spcPct val="0"/>
        </a:spcAft>
        <a:defRPr sz="2800" b="1">
          <a:solidFill>
            <a:schemeClr val="tx2"/>
          </a:solidFill>
          <a:latin typeface="Verdana" pitchFamily="34" charset="0"/>
          <a:ea typeface="ＭＳ Ｐゴシック" pitchFamily="34" charset="-128"/>
        </a:defRPr>
      </a:lvl9pPr>
    </p:titleStyle>
    <p:bodyStyle>
      <a:lvl1pPr marL="342900" indent="-342900" algn="l" rtl="0" eaLnBrk="0" fontAlgn="base" hangingPunct="0">
        <a:spcBef>
          <a:spcPct val="50000"/>
        </a:spcBef>
        <a:spcAft>
          <a:spcPct val="0"/>
        </a:spcAft>
        <a:defRPr>
          <a:solidFill>
            <a:schemeClr val="tx1"/>
          </a:solidFill>
          <a:latin typeface="+mn-lt"/>
          <a:ea typeface="+mn-ea"/>
          <a:cs typeface="ＭＳ Ｐゴシック" pitchFamily="-112" charset="-128"/>
        </a:defRPr>
      </a:lvl1pPr>
      <a:lvl2pPr marL="742950" indent="-285750" algn="l" rtl="0" eaLnBrk="0" fontAlgn="base" hangingPunct="0">
        <a:spcBef>
          <a:spcPct val="20000"/>
        </a:spcBef>
        <a:spcAft>
          <a:spcPct val="0"/>
        </a:spcAft>
        <a:buChar char="–"/>
        <a:defRPr>
          <a:solidFill>
            <a:schemeClr val="tx1"/>
          </a:solidFill>
          <a:latin typeface="+mn-lt"/>
          <a:ea typeface="+mn-ea"/>
          <a:cs typeface="ＭＳ Ｐゴシック" pitchFamily="-112" charset="-128"/>
        </a:defRPr>
      </a:lvl2pPr>
      <a:lvl3pPr marL="1143000" indent="-228600" algn="l" rtl="0" eaLnBrk="0" fontAlgn="base" hangingPunct="0">
        <a:spcBef>
          <a:spcPct val="20000"/>
        </a:spcBef>
        <a:spcAft>
          <a:spcPct val="0"/>
        </a:spcAft>
        <a:buChar char="•"/>
        <a:defRPr sz="1600">
          <a:solidFill>
            <a:schemeClr val="tx1"/>
          </a:solidFill>
          <a:latin typeface="+mn-lt"/>
          <a:ea typeface="+mn-ea"/>
          <a:cs typeface="ＭＳ Ｐゴシック" pitchFamily="-112" charset="-128"/>
        </a:defRPr>
      </a:lvl3pPr>
      <a:lvl4pPr marL="16002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4pPr>
      <a:lvl5pPr marL="2057400" indent="-228600" algn="l" rtl="0" eaLnBrk="0" fontAlgn="base" hangingPunct="0">
        <a:spcBef>
          <a:spcPct val="20000"/>
        </a:spcBef>
        <a:spcAft>
          <a:spcPct val="0"/>
        </a:spcAft>
        <a:defRPr sz="1200">
          <a:solidFill>
            <a:schemeClr val="tx1"/>
          </a:solidFill>
          <a:latin typeface="+mn-lt"/>
          <a:ea typeface="+mn-ea"/>
          <a:cs typeface="ＭＳ Ｐゴシック" pitchFamily="-112" charset="-128"/>
        </a:defRPr>
      </a:lvl5pPr>
      <a:lvl6pPr marL="2514600" indent="-228600" algn="l" rtl="0" eaLnBrk="1" fontAlgn="base" hangingPunct="1">
        <a:spcBef>
          <a:spcPct val="20000"/>
        </a:spcBef>
        <a:spcAft>
          <a:spcPct val="0"/>
        </a:spcAft>
        <a:defRPr sz="1200">
          <a:solidFill>
            <a:schemeClr val="tx1"/>
          </a:solidFill>
          <a:latin typeface="+mn-lt"/>
          <a:ea typeface="+mn-ea"/>
        </a:defRPr>
      </a:lvl6pPr>
      <a:lvl7pPr marL="2971800" indent="-228600" algn="l" rtl="0" eaLnBrk="1" fontAlgn="base" hangingPunct="1">
        <a:spcBef>
          <a:spcPct val="20000"/>
        </a:spcBef>
        <a:spcAft>
          <a:spcPct val="0"/>
        </a:spcAft>
        <a:defRPr sz="1200">
          <a:solidFill>
            <a:schemeClr val="tx1"/>
          </a:solidFill>
          <a:latin typeface="+mn-lt"/>
          <a:ea typeface="+mn-ea"/>
        </a:defRPr>
      </a:lvl7pPr>
      <a:lvl8pPr marL="3429000" indent="-228600" algn="l" rtl="0" eaLnBrk="1" fontAlgn="base" hangingPunct="1">
        <a:spcBef>
          <a:spcPct val="20000"/>
        </a:spcBef>
        <a:spcAft>
          <a:spcPct val="0"/>
        </a:spcAft>
        <a:defRPr sz="1200">
          <a:solidFill>
            <a:schemeClr val="tx1"/>
          </a:solidFill>
          <a:latin typeface="+mn-lt"/>
          <a:ea typeface="+mn-ea"/>
        </a:defRPr>
      </a:lvl8pPr>
      <a:lvl9pPr marL="3886200" indent="-228600" algn="l" rtl="0" eaLnBrk="1" fontAlgn="base" hangingPunct="1">
        <a:spcBef>
          <a:spcPct val="20000"/>
        </a:spcBef>
        <a:spcAft>
          <a:spcPct val="0"/>
        </a:spcAf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152401"/>
            <a:ext cx="8229600" cy="6095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fontAlgn="base" hangingPunct="0">
              <a:spcAft>
                <a:spcPct val="0"/>
              </a:spcAft>
            </a:pPr>
            <a:r>
              <a:rPr lang="ko-KR" altLang="en-US"/>
              <a:t>마스터 제목 스타일 편집</a:t>
            </a:r>
          </a:p>
        </p:txBody>
      </p:sp>
      <p:sp>
        <p:nvSpPr>
          <p:cNvPr id="3" name="텍스트 개체 틀 2"/>
          <p:cNvSpPr>
            <a:spLocks noGrp="1"/>
          </p:cNvSpPr>
          <p:nvPr>
            <p:ph type="body" idx="1"/>
          </p:nvPr>
        </p:nvSpPr>
        <p:spPr>
          <a:xfrm>
            <a:off x="457200" y="1066800"/>
            <a:ext cx="8229600" cy="4800600"/>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3"/>
          <p:cNvSpPr>
            <a:spLocks noGrp="1"/>
          </p:cNvSpPr>
          <p:nvPr>
            <p:ph type="dt" sz="half" idx="10"/>
          </p:nvPr>
        </p:nvSpPr>
        <p:spPr>
          <a:xfrm>
            <a:off x="5638800" y="6610350"/>
            <a:ext cx="1390650" cy="247650"/>
          </a:xfrm>
          <a:prstGeom prst="rect">
            <a:avLst/>
          </a:prstGeom>
        </p:spPr>
        <p:txBody>
          <a:bodyPr/>
          <a:lstStyle>
            <a:lvl1pPr algn="ctr">
              <a:defRPr sz="900" b="1">
                <a:solidFill>
                  <a:schemeClr val="tx1"/>
                </a:solidFill>
              </a:defRPr>
            </a:lvl1pPr>
          </a:lstStyle>
          <a:p>
            <a:pPr>
              <a:defRPr/>
            </a:pPr>
            <a:r>
              <a:rPr lang="en-US" altLang="ko-KR"/>
              <a:t>Insert Date here</a:t>
            </a:r>
            <a:endParaRPr lang="en-US"/>
          </a:p>
        </p:txBody>
      </p:sp>
      <p:sp>
        <p:nvSpPr>
          <p:cNvPr id="8" name="바닥글 개체 틀 4"/>
          <p:cNvSpPr>
            <a:spLocks noGrp="1"/>
          </p:cNvSpPr>
          <p:nvPr>
            <p:ph type="ftr" sz="quarter" idx="11"/>
          </p:nvPr>
        </p:nvSpPr>
        <p:spPr>
          <a:xfrm>
            <a:off x="457200" y="6610350"/>
            <a:ext cx="7315200" cy="95249"/>
          </a:xfrm>
          <a:prstGeom prst="rect">
            <a:avLst/>
          </a:prstGeom>
        </p:spPr>
        <p:txBody>
          <a:bodyPr/>
          <a:lstStyle>
            <a:lvl1pPr algn="l">
              <a:defRPr sz="900" b="1">
                <a:solidFill>
                  <a:schemeClr val="tx1"/>
                </a:solidFill>
              </a:defRPr>
            </a:lvl1pPr>
          </a:lstStyle>
          <a:p>
            <a:pPr>
              <a:defRPr/>
            </a:pPr>
            <a:r>
              <a:rPr lang="en-US" dirty="0"/>
              <a:t>2888-22-0038-00-0003-</a:t>
            </a:r>
            <a:r>
              <a:rPr lang="en-US" altLang="ko-KR" dirty="0"/>
              <a:t> Implementation Use Case of Interfacing Cyber and Physical World Framework</a:t>
            </a:r>
            <a:endParaRPr lang="en-US" dirty="0"/>
          </a:p>
        </p:txBody>
      </p:sp>
      <p:sp>
        <p:nvSpPr>
          <p:cNvPr id="9" name="슬라이드 번호 개체 틀 5"/>
          <p:cNvSpPr>
            <a:spLocks noGrp="1"/>
          </p:cNvSpPr>
          <p:nvPr>
            <p:ph type="sldNum" sz="quarter" idx="12"/>
          </p:nvPr>
        </p:nvSpPr>
        <p:spPr>
          <a:xfrm>
            <a:off x="7543800" y="6610350"/>
            <a:ext cx="1485900" cy="247650"/>
          </a:xfrm>
          <a:prstGeom prst="rect">
            <a:avLst/>
          </a:prstGeom>
        </p:spPr>
        <p:txBody>
          <a:bodyPr/>
          <a:lstStyle>
            <a:lvl1pPr algn="r">
              <a:defRPr sz="900" b="1">
                <a:solidFill>
                  <a:schemeClr val="tx1"/>
                </a:solidFill>
              </a:defRPr>
            </a:lvl1pPr>
          </a:lstStyle>
          <a:p>
            <a:pPr>
              <a:defRPr/>
            </a:pPr>
            <a:fld id="{2E8BD8E8-FEBE-4B48-A872-D5E72F1EB77B}" type="slidenum">
              <a:rPr lang="en-US" smtClean="0"/>
              <a:pPr>
                <a:defRPr/>
              </a:pPr>
              <a:t>‹#›</a:t>
            </a:fld>
            <a:endParaRPr lang="en-US">
              <a:latin typeface="Myriad Pro" charset="0"/>
            </a:endParaRPr>
          </a:p>
        </p:txBody>
      </p:sp>
      <p:pic>
        <p:nvPicPr>
          <p:cNvPr id="11" name="Picture 24" descr="IEEE_white"/>
          <p:cNvPicPr>
            <a:picLocks noChangeAspect="1" noChangeArrowheads="1"/>
          </p:cNvPicPr>
          <p:nvPr userDrawn="1"/>
        </p:nvPicPr>
        <p:blipFill>
          <a:blip r:embed="rId14"/>
          <a:srcRect/>
          <a:stretch>
            <a:fillRect/>
          </a:stretch>
        </p:blipFill>
        <p:spPr bwMode="auto">
          <a:xfrm>
            <a:off x="8001000" y="6248400"/>
            <a:ext cx="901700" cy="265113"/>
          </a:xfrm>
          <a:prstGeom prst="rect">
            <a:avLst/>
          </a:prstGeom>
          <a:noFill/>
          <a:ln w="9525">
            <a:noFill/>
            <a:miter lim="800000"/>
            <a:headEnd/>
            <a:tailEnd/>
          </a:ln>
        </p:spPr>
      </p:pic>
      <p:pic>
        <p:nvPicPr>
          <p:cNvPr id="12" name="Picture 23" descr="IEEE_SA_Bar_Graphic_long_rgb">
            <a:extLst>
              <a:ext uri="{FF2B5EF4-FFF2-40B4-BE49-F238E27FC236}">
                <a16:creationId xmlns:a16="http://schemas.microsoft.com/office/drawing/2014/main" id="{75C9D90F-5989-45BC-97CE-2CCBD1CED445}"/>
              </a:ext>
            </a:extLst>
          </p:cNvPr>
          <p:cNvPicPr>
            <a:picLocks noChangeAspect="1" noChangeArrowheads="1"/>
          </p:cNvPicPr>
          <p:nvPr userDrawn="1"/>
        </p:nvPicPr>
        <p:blipFill>
          <a:blip r:embed="rId15"/>
          <a:srcRect/>
          <a:stretch>
            <a:fillRect/>
          </a:stretch>
        </p:blipFill>
        <p:spPr bwMode="auto">
          <a:xfrm>
            <a:off x="-23019" y="6154783"/>
            <a:ext cx="9190038" cy="438150"/>
          </a:xfrm>
          <a:prstGeom prst="rect">
            <a:avLst/>
          </a:prstGeom>
          <a:noFill/>
          <a:ln w="9525">
            <a:noFill/>
            <a:miter lim="800000"/>
            <a:headEnd/>
            <a:tailEnd/>
          </a:ln>
        </p:spPr>
      </p:pic>
      <p:pic>
        <p:nvPicPr>
          <p:cNvPr id="13" name="Picture 24" descr="IEEE_white">
            <a:extLst>
              <a:ext uri="{FF2B5EF4-FFF2-40B4-BE49-F238E27FC236}">
                <a16:creationId xmlns:a16="http://schemas.microsoft.com/office/drawing/2014/main" id="{D017F24A-097C-497D-B202-3F04A05189F9}"/>
              </a:ext>
            </a:extLst>
          </p:cNvPr>
          <p:cNvPicPr>
            <a:picLocks noChangeAspect="1" noChangeArrowheads="1"/>
          </p:cNvPicPr>
          <p:nvPr userDrawn="1"/>
        </p:nvPicPr>
        <p:blipFill>
          <a:blip r:embed="rId14"/>
          <a:srcRect/>
          <a:stretch>
            <a:fillRect/>
          </a:stretch>
        </p:blipFill>
        <p:spPr bwMode="auto">
          <a:xfrm>
            <a:off x="7977981" y="6230983"/>
            <a:ext cx="901700" cy="265113"/>
          </a:xfrm>
          <a:prstGeom prst="rect">
            <a:avLst/>
          </a:prstGeom>
          <a:noFill/>
          <a:ln w="9525">
            <a:noFill/>
            <a:miter lim="800000"/>
            <a:headEnd/>
            <a:tailEnd/>
          </a:ln>
        </p:spPr>
      </p:pic>
      <p:pic>
        <p:nvPicPr>
          <p:cNvPr id="5" name="그림 4">
            <a:extLst>
              <a:ext uri="{FF2B5EF4-FFF2-40B4-BE49-F238E27FC236}">
                <a16:creationId xmlns:a16="http://schemas.microsoft.com/office/drawing/2014/main" id="{7BE3F38D-9AA0-42D1-A3DB-CC5CB0FF6ABC}"/>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8321040" y="157581"/>
            <a:ext cx="573881" cy="572774"/>
          </a:xfrm>
          <a:prstGeom prst="rect">
            <a:avLst/>
          </a:prstGeom>
        </p:spPr>
      </p:pic>
    </p:spTree>
    <p:extLst>
      <p:ext uri="{BB962C8B-B14F-4D97-AF65-F5344CB8AC3E}">
        <p14:creationId xmlns:p14="http://schemas.microsoft.com/office/powerpoint/2010/main" val="1211743880"/>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hf hdr="0" dt="0"/>
  <p:txStyles>
    <p:titleStyle>
      <a:lvl1pPr algn="l" defTabSz="685800" rtl="0" eaLnBrk="1" latinLnBrk="1" hangingPunct="1">
        <a:lnSpc>
          <a:spcPct val="90000"/>
        </a:lnSpc>
        <a:spcBef>
          <a:spcPct val="0"/>
        </a:spcBef>
        <a:buNone/>
        <a:defRPr lang="ko-KR" altLang="en-US" sz="2800" b="1" kern="1200">
          <a:solidFill>
            <a:schemeClr val="tx2"/>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7366" y="134881"/>
            <a:ext cx="8699545" cy="588745"/>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227367" y="999920"/>
            <a:ext cx="8699544" cy="5286579"/>
          </a:xfrm>
          <a:prstGeom prst="rect">
            <a:avLst/>
          </a:prstGeom>
        </p:spPr>
        <p:txBody>
          <a:bodyPr vert="horz" lIns="91440" tIns="45720" rIns="91440" bIns="45720" rtlCol="0">
            <a:normAutofit/>
          </a:bodyPr>
          <a:lstStyle/>
          <a:p>
            <a:pPr lvl="0"/>
            <a:r>
              <a:rPr lang="ko-KR" altLang="en-US" dirty="0"/>
              <a:t>마스터 텍스트 스타일 편집</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endParaRPr lang="en-US" dirty="0"/>
          </a:p>
        </p:txBody>
      </p:sp>
      <p:sp>
        <p:nvSpPr>
          <p:cNvPr id="4" name="Date Placeholder 3"/>
          <p:cNvSpPr>
            <a:spLocks noGrp="1"/>
          </p:cNvSpPr>
          <p:nvPr>
            <p:ph type="dt" sz="half" idx="2"/>
          </p:nvPr>
        </p:nvSpPr>
        <p:spPr>
          <a:xfrm>
            <a:off x="3548438" y="6481833"/>
            <a:ext cx="2057400" cy="305032"/>
          </a:xfrm>
          <a:prstGeom prst="rect">
            <a:avLst/>
          </a:prstGeom>
        </p:spPr>
        <p:txBody>
          <a:bodyPr vert="horz" lIns="91440" tIns="45720" rIns="91440" bIns="45720" rtlCol="0" anchor="ctr"/>
          <a:lstStyle>
            <a:lvl1pPr algn="ctr">
              <a:defRPr sz="1050" baseline="0">
                <a:solidFill>
                  <a:schemeClr val="tx1">
                    <a:tint val="75000"/>
                  </a:schemeClr>
                </a:solidFill>
                <a:latin typeface="Times New Roman" panose="02020603050405020304" pitchFamily="18" charset="0"/>
                <a:ea typeface="굴림" panose="020B0600000101010101" pitchFamily="50" charset="-127"/>
              </a:defRPr>
            </a:lvl1pPr>
          </a:lstStyle>
          <a:p>
            <a:r>
              <a:rPr lang="en-US" altLang="ko-KR"/>
              <a:t>Insert Date here</a:t>
            </a:r>
            <a:endParaRPr lang="ko-KR" altLang="en-US"/>
          </a:p>
        </p:txBody>
      </p:sp>
      <p:sp>
        <p:nvSpPr>
          <p:cNvPr id="5" name="Footer Placeholder 4"/>
          <p:cNvSpPr>
            <a:spLocks noGrp="1"/>
          </p:cNvSpPr>
          <p:nvPr>
            <p:ph type="ftr" sz="quarter" idx="3"/>
          </p:nvPr>
        </p:nvSpPr>
        <p:spPr>
          <a:xfrm>
            <a:off x="227366" y="6481834"/>
            <a:ext cx="3086100" cy="305032"/>
          </a:xfrm>
          <a:prstGeom prst="rect">
            <a:avLst/>
          </a:prstGeom>
        </p:spPr>
        <p:txBody>
          <a:bodyPr vert="horz" lIns="91440" tIns="45720" rIns="91440" bIns="45720" rtlCol="0" anchor="ctr"/>
          <a:lstStyle>
            <a:lvl1pPr algn="l">
              <a:defRPr sz="1050" baseline="0">
                <a:solidFill>
                  <a:schemeClr val="tx1"/>
                </a:solidFill>
                <a:latin typeface="Times New Roman" panose="02020603050405020304" pitchFamily="18" charset="0"/>
                <a:ea typeface="굴림" panose="020B0600000101010101" pitchFamily="50" charset="-127"/>
              </a:defRPr>
            </a:lvl1pPr>
          </a:lstStyle>
          <a:p>
            <a:r>
              <a:rPr lang="en-US" altLang="ko-KR"/>
              <a:t>2888-19-0013-00-0000-Introducing IEEE 2888</a:t>
            </a:r>
            <a:endParaRPr lang="ko-KR" altLang="en-US"/>
          </a:p>
        </p:txBody>
      </p:sp>
      <p:sp>
        <p:nvSpPr>
          <p:cNvPr id="6" name="Slide Number Placeholder 5"/>
          <p:cNvSpPr>
            <a:spLocks noGrp="1"/>
          </p:cNvSpPr>
          <p:nvPr>
            <p:ph type="sldNum" sz="quarter" idx="4"/>
          </p:nvPr>
        </p:nvSpPr>
        <p:spPr>
          <a:xfrm>
            <a:off x="6869511" y="6481833"/>
            <a:ext cx="2057400" cy="305032"/>
          </a:xfrm>
          <a:prstGeom prst="rect">
            <a:avLst/>
          </a:prstGeom>
        </p:spPr>
        <p:txBody>
          <a:bodyPr vert="horz" lIns="91440" tIns="45720" rIns="91440" bIns="45720" rtlCol="0" anchor="ctr"/>
          <a:lstStyle>
            <a:lvl1pPr algn="r">
              <a:defRPr sz="1050" baseline="0">
                <a:solidFill>
                  <a:schemeClr val="tx1"/>
                </a:solidFill>
                <a:latin typeface="Times New Roman" panose="02020603050405020304" pitchFamily="18" charset="0"/>
                <a:ea typeface="굴림" panose="020B0600000101010101" pitchFamily="50" charset="-127"/>
              </a:defRPr>
            </a:lvl1pPr>
          </a:lstStyle>
          <a:p>
            <a:fld id="{089BD885-491E-4550-AA81-9CDC0E8A5503}" type="slidenum">
              <a:rPr lang="ko-KR" altLang="en-US" smtClean="0"/>
              <a:pPr/>
              <a:t>‹#›</a:t>
            </a:fld>
            <a:endParaRPr lang="ko-KR" altLang="en-US"/>
          </a:p>
        </p:txBody>
      </p:sp>
    </p:spTree>
    <p:extLst>
      <p:ext uri="{BB962C8B-B14F-4D97-AF65-F5344CB8AC3E}">
        <p14:creationId xmlns:p14="http://schemas.microsoft.com/office/powerpoint/2010/main" val="4463325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hf hdr="0" dt="0"/>
  <p:txStyles>
    <p:titleStyle>
      <a:lvl1pPr algn="l" defTabSz="914400" rtl="0" eaLnBrk="1" latinLnBrk="1" hangingPunct="1">
        <a:lnSpc>
          <a:spcPct val="90000"/>
        </a:lnSpc>
        <a:spcBef>
          <a:spcPct val="0"/>
        </a:spcBef>
        <a:buNone/>
        <a:defRPr sz="2400" b="1" kern="1200" baseline="0">
          <a:solidFill>
            <a:schemeClr val="tx1"/>
          </a:solidFill>
          <a:latin typeface="Times New Roman" panose="02020603050405020304" pitchFamily="18" charset="0"/>
          <a:ea typeface="굴림" panose="020B0600000101010101" pitchFamily="50" charset="-127"/>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400" kern="1200" baseline="0">
          <a:solidFill>
            <a:schemeClr val="tx1"/>
          </a:solidFill>
          <a:latin typeface="Times New Roman" panose="02020603050405020304" pitchFamily="18" charset="0"/>
          <a:ea typeface="굴림" panose="020B0600000101010101" pitchFamily="50" charset="-127"/>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굴림" panose="020B0600000101010101" pitchFamily="50" charset="-127"/>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굴림" panose="020B0600000101010101" pitchFamily="50" charset="-127"/>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600" kern="1200" baseline="0">
          <a:solidFill>
            <a:schemeClr val="tx1"/>
          </a:solidFill>
          <a:latin typeface="Times New Roman" panose="02020603050405020304" pitchFamily="18" charset="0"/>
          <a:ea typeface="굴림" panose="020B0600000101010101" pitchFamily="50" charset="-127"/>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600" kern="1200" baseline="0">
          <a:solidFill>
            <a:schemeClr val="tx1"/>
          </a:solidFill>
          <a:latin typeface="Times New Roman" panose="02020603050405020304" pitchFamily="18" charset="0"/>
          <a:ea typeface="굴림" panose="020B0600000101010101" pitchFamily="50" charset="-127"/>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Layout" Target="../slideLayouts/slideLayout18.xml"/><Relationship Id="rId5" Type="http://schemas.openxmlformats.org/officeDocument/2006/relationships/image" Target="../media/image34.jpe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hyperlink" Target="http://standards.ieee.org/guides/bylaws/sect6-7.html#6" TargetMode="External"/><Relationship Id="rId2" Type="http://schemas.openxmlformats.org/officeDocument/2006/relationships/hyperlink" Target="http://standards.ieee.org/develop/policies/bylaws/sect6-7.html#7" TargetMode="Externa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fontScale="85000" lnSpcReduction="20000"/>
          </a:bodyPr>
          <a:lstStyle/>
          <a:p>
            <a:r>
              <a:rPr lang="en-US" dirty="0"/>
              <a:t>[Implementation Use Case of Interfacing Cyber and Physical World Framework]</a:t>
            </a:r>
          </a:p>
        </p:txBody>
      </p:sp>
      <p:sp>
        <p:nvSpPr>
          <p:cNvPr id="7" name="Text Placeholder 6"/>
          <p:cNvSpPr>
            <a:spLocks noGrp="1"/>
          </p:cNvSpPr>
          <p:nvPr>
            <p:ph type="body" sz="quarter" idx="10"/>
          </p:nvPr>
        </p:nvSpPr>
        <p:spPr>
          <a:xfrm>
            <a:off x="685800" y="3014663"/>
            <a:ext cx="4343400" cy="1557337"/>
          </a:xfrm>
        </p:spPr>
        <p:txBody>
          <a:bodyPr>
            <a:normAutofit/>
          </a:bodyPr>
          <a:lstStyle/>
          <a:p>
            <a:r>
              <a:rPr lang="en-US" dirty="0"/>
              <a:t>[</a:t>
            </a:r>
            <a:r>
              <a:rPr lang="en-US" dirty="0" err="1"/>
              <a:t>Changseok</a:t>
            </a:r>
            <a:r>
              <a:rPr lang="en-US" dirty="0"/>
              <a:t> Yoon / KETI]</a:t>
            </a:r>
          </a:p>
          <a:p>
            <a:r>
              <a:rPr lang="en-US" dirty="0"/>
              <a:t>[Tae-Gil Kwon / KETI]</a:t>
            </a:r>
          </a:p>
          <a:p>
            <a:r>
              <a:rPr lang="en-US" dirty="0"/>
              <a:t>[Tae-</a:t>
            </a:r>
            <a:r>
              <a:rPr lang="en-US" dirty="0" err="1"/>
              <a:t>Beom</a:t>
            </a:r>
            <a:r>
              <a:rPr lang="en-US" dirty="0"/>
              <a:t> Lim / KETI]</a:t>
            </a:r>
          </a:p>
        </p:txBody>
      </p:sp>
    </p:spTree>
    <p:extLst>
      <p:ext uri="{BB962C8B-B14F-4D97-AF65-F5344CB8AC3E}">
        <p14:creationId xmlns:p14="http://schemas.microsoft.com/office/powerpoint/2010/main" val="4271947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CE9BAA5-A8B8-46A0-8989-CDAFB43A9EBD}"/>
              </a:ext>
            </a:extLst>
          </p:cNvPr>
          <p:cNvSpPr>
            <a:spLocks noGrp="1"/>
          </p:cNvSpPr>
          <p:nvPr>
            <p:ph type="title"/>
          </p:nvPr>
        </p:nvSpPr>
        <p:spPr/>
        <p:txBody>
          <a:bodyPr/>
          <a:lstStyle/>
          <a:p>
            <a:r>
              <a:rPr lang="en-US" altLang="ko-KR" sz="2400" dirty="0"/>
              <a:t>Message Transaction Between </a:t>
            </a:r>
            <a:br>
              <a:rPr lang="en-US" altLang="ko-KR" sz="2400" dirty="0"/>
            </a:br>
            <a:r>
              <a:rPr lang="en-US" altLang="ko-KR" sz="2400" dirty="0"/>
              <a:t>Physical Devices (Uplink)</a:t>
            </a:r>
            <a:endParaRPr lang="ko-KR" altLang="en-US" sz="2400" dirty="0"/>
          </a:p>
        </p:txBody>
      </p:sp>
      <p:sp>
        <p:nvSpPr>
          <p:cNvPr id="4" name="슬라이드 번호 개체 틀 3">
            <a:extLst>
              <a:ext uri="{FF2B5EF4-FFF2-40B4-BE49-F238E27FC236}">
                <a16:creationId xmlns:a16="http://schemas.microsoft.com/office/drawing/2014/main" id="{5C4D9303-F139-458F-9ACF-D9E657C417DA}"/>
              </a:ext>
            </a:extLst>
          </p:cNvPr>
          <p:cNvSpPr>
            <a:spLocks noGrp="1"/>
          </p:cNvSpPr>
          <p:nvPr>
            <p:ph type="sldNum" sz="quarter" idx="12"/>
          </p:nvPr>
        </p:nvSpPr>
        <p:spPr/>
        <p:txBody>
          <a:bodyPr/>
          <a:lstStyle/>
          <a:p>
            <a:pPr>
              <a:defRPr/>
            </a:pPr>
            <a:fld id="{2E8BD8E8-FEBE-4B48-A872-D5E72F1EB77B}" type="slidenum">
              <a:rPr lang="en-US" smtClean="0"/>
              <a:pPr>
                <a:defRPr/>
              </a:pPr>
              <a:t>9</a:t>
            </a:fld>
            <a:endParaRPr lang="en-US">
              <a:latin typeface="Myriad Pro" charset="0"/>
            </a:endParaRPr>
          </a:p>
        </p:txBody>
      </p:sp>
      <p:sp>
        <p:nvSpPr>
          <p:cNvPr id="6" name="바닥글 개체 틀 2">
            <a:extLst>
              <a:ext uri="{FF2B5EF4-FFF2-40B4-BE49-F238E27FC236}">
                <a16:creationId xmlns:a16="http://schemas.microsoft.com/office/drawing/2014/main" id="{E101A336-C6AF-461F-8FCF-4450AFBB0CEA}"/>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grpSp>
        <p:nvGrpSpPr>
          <p:cNvPr id="143" name="그룹 142">
            <a:extLst>
              <a:ext uri="{FF2B5EF4-FFF2-40B4-BE49-F238E27FC236}">
                <a16:creationId xmlns:a16="http://schemas.microsoft.com/office/drawing/2014/main" id="{7BB27B79-CD6B-445A-A39A-B5E6DB8C916B}"/>
              </a:ext>
            </a:extLst>
          </p:cNvPr>
          <p:cNvGrpSpPr/>
          <p:nvPr/>
        </p:nvGrpSpPr>
        <p:grpSpPr>
          <a:xfrm>
            <a:off x="609600" y="1143000"/>
            <a:ext cx="3657600" cy="4862871"/>
            <a:chOff x="838200" y="1447799"/>
            <a:chExt cx="3657600" cy="4862871"/>
          </a:xfrm>
        </p:grpSpPr>
        <p:sp>
          <p:nvSpPr>
            <p:cNvPr id="125" name="직사각형 124">
              <a:extLst>
                <a:ext uri="{FF2B5EF4-FFF2-40B4-BE49-F238E27FC236}">
                  <a16:creationId xmlns:a16="http://schemas.microsoft.com/office/drawing/2014/main" id="{8852B4FC-3B85-4554-9551-9275B1A4B829}"/>
                </a:ext>
              </a:extLst>
            </p:cNvPr>
            <p:cNvSpPr/>
            <p:nvPr/>
          </p:nvSpPr>
          <p:spPr>
            <a:xfrm>
              <a:off x="838200" y="1447800"/>
              <a:ext cx="3657600" cy="4862870"/>
            </a:xfrm>
            <a:prstGeom prst="rect">
              <a:avLst/>
            </a:prstGeom>
          </p:spPr>
          <p:txBody>
            <a:bodyPr wrap="square">
              <a:spAutoFit/>
            </a:bodyPr>
            <a:lstStyle/>
            <a:p>
              <a:r>
                <a:rPr lang="en-US" altLang="ko-KR" sz="1000" dirty="0"/>
                <a:t>{</a:t>
              </a:r>
              <a:r>
                <a:rPr lang="ko-KR" altLang="en-US" sz="1000" dirty="0"/>
                <a:t>    </a:t>
              </a:r>
            </a:p>
            <a:p>
              <a:r>
                <a:rPr lang="ko-KR" altLang="en-US" sz="1000" dirty="0"/>
                <a:t>    </a:t>
              </a:r>
              <a:r>
                <a:rPr lang="en-US" altLang="ko-KR" sz="1000" dirty="0"/>
                <a:t>“</a:t>
              </a:r>
              <a:r>
                <a:rPr lang="ko-KR" altLang="en-US" sz="1000" dirty="0"/>
                <a:t>spuId</a:t>
              </a:r>
              <a:r>
                <a:rPr lang="en-US" altLang="ko-KR" sz="1000" dirty="0"/>
                <a:t>”</a:t>
              </a:r>
              <a:r>
                <a:rPr lang="ko-KR" altLang="en-US" sz="1000" dirty="0"/>
                <a:t>: </a:t>
              </a:r>
              <a:r>
                <a:rPr lang="en-US" altLang="ko-KR" sz="1000" dirty="0"/>
                <a:t>“value”</a:t>
              </a:r>
              <a:r>
                <a:rPr lang="ko-KR" altLang="en-US" sz="1000" dirty="0"/>
                <a:t>,</a:t>
              </a:r>
            </a:p>
            <a:p>
              <a:r>
                <a:rPr lang="ko-KR" altLang="en-US" sz="1000" dirty="0"/>
                <a:t>        </a:t>
              </a:r>
              <a:r>
                <a:rPr lang="en-US" altLang="ko-KR" sz="1000" dirty="0"/>
                <a:t>“</a:t>
              </a:r>
              <a:r>
                <a:rPr lang="ko-KR" altLang="en-US" sz="1000" dirty="0"/>
                <a:t>boxes</a:t>
              </a:r>
              <a:r>
                <a:rPr lang="en-US" altLang="ko-KR" sz="1000" dirty="0"/>
                <a:t>”</a:t>
              </a:r>
              <a:r>
                <a:rPr lang="ko-KR" altLang="en-US" sz="1000" dirty="0"/>
                <a:t>: [</a:t>
              </a:r>
              <a:endParaRPr lang="en-US" altLang="ko-KR" sz="1000" dirty="0"/>
            </a:p>
            <a:p>
              <a:r>
                <a:rPr lang="en-US" altLang="ko-KR" sz="1000" dirty="0"/>
                <a:t>         </a:t>
              </a:r>
              <a:r>
                <a:rPr lang="ko-KR" altLang="en-US" sz="1000" dirty="0"/>
                <a:t>{</a:t>
              </a:r>
              <a:endParaRPr lang="en-US" altLang="ko-KR" sz="1000" dirty="0"/>
            </a:p>
            <a:p>
              <a:r>
                <a:rPr lang="en-US" altLang="ko-KR" sz="1000" dirty="0"/>
                <a:t>            “</a:t>
              </a:r>
              <a:r>
                <a:rPr lang="ko-KR" altLang="en-US" sz="1000" dirty="0"/>
                <a:t>boxId</a:t>
              </a:r>
              <a:r>
                <a:rPr lang="en-US" altLang="ko-KR" sz="1000" dirty="0"/>
                <a:t>”</a:t>
              </a:r>
              <a:r>
                <a:rPr lang="ko-KR" altLang="en-US" sz="1000" dirty="0"/>
                <a:t>: </a:t>
              </a:r>
              <a:r>
                <a:rPr lang="en-US" altLang="ko-KR" sz="1000" dirty="0"/>
                <a:t>“value”</a:t>
              </a:r>
              <a:r>
                <a:rPr lang="ko-KR" altLang="en-US" sz="1000" dirty="0"/>
                <a:t>,</a:t>
              </a:r>
            </a:p>
            <a:p>
              <a:r>
                <a:rPr lang="ko-KR" altLang="en-US" sz="1000" dirty="0"/>
                <a:t>            </a:t>
              </a:r>
              <a:r>
                <a:rPr lang="en-US" altLang="ko-KR" sz="1000" dirty="0"/>
                <a:t>“</a:t>
              </a:r>
              <a:r>
                <a:rPr lang="ko-KR" altLang="en-US" sz="1000" dirty="0"/>
                <a:t>time</a:t>
              </a:r>
              <a:r>
                <a:rPr lang="en-US" altLang="ko-KR" sz="1000" dirty="0"/>
                <a:t>”</a:t>
              </a:r>
              <a:r>
                <a:rPr lang="ko-KR" altLang="en-US" sz="1000" dirty="0"/>
                <a:t>: </a:t>
              </a:r>
              <a:r>
                <a:rPr lang="en-US" altLang="ko-KR" sz="1000" dirty="0"/>
                <a:t>value</a:t>
              </a:r>
              <a:r>
                <a:rPr lang="ko-KR" altLang="en-US" sz="1000" dirty="0"/>
                <a:t>,</a:t>
              </a:r>
            </a:p>
            <a:p>
              <a:r>
                <a:rPr lang="en-US" altLang="ko-KR" sz="1000" dirty="0"/>
                <a:t>            “fields”</a:t>
              </a:r>
              <a:r>
                <a:rPr lang="ko-KR" altLang="en-US" sz="1000" dirty="0"/>
                <a:t>:</a:t>
              </a:r>
              <a:endParaRPr lang="en-US" altLang="ko-KR" sz="1000" dirty="0"/>
            </a:p>
            <a:p>
              <a:r>
                <a:rPr lang="en-US" altLang="ko-KR" sz="1000" dirty="0"/>
                <a:t>            </a:t>
              </a:r>
              <a:r>
                <a:rPr lang="ko-KR" altLang="en-US" sz="1000" dirty="0"/>
                <a:t>{</a:t>
              </a:r>
              <a:endParaRPr lang="en-US" altLang="ko-KR" sz="1000" dirty="0"/>
            </a:p>
            <a:p>
              <a:r>
                <a:rPr lang="en-US" altLang="ko-KR" sz="1000" dirty="0"/>
                <a:t>                “time”: value</a:t>
              </a:r>
            </a:p>
            <a:p>
              <a:r>
                <a:rPr lang="en-US" altLang="ko-KR" sz="1000" dirty="0"/>
                <a:t>                “sensorName”: value,</a:t>
              </a:r>
              <a:r>
                <a:rPr lang="ko-KR" altLang="en-US" sz="1000" dirty="0"/>
                <a:t>    </a:t>
              </a:r>
              <a:r>
                <a:rPr lang="en-US" altLang="ko-KR" sz="1000" dirty="0"/>
                <a:t>// Temperature</a:t>
              </a:r>
              <a:endParaRPr lang="ko-KR" altLang="en-US" sz="1000" dirty="0"/>
            </a:p>
            <a:p>
              <a:r>
                <a:rPr lang="en-US" altLang="ko-KR" sz="1000" dirty="0"/>
                <a:t>                “sensorName”: value,</a:t>
              </a:r>
              <a:r>
                <a:rPr lang="ko-KR" altLang="en-US" sz="1000" dirty="0"/>
                <a:t>    </a:t>
              </a:r>
              <a:r>
                <a:rPr lang="en-US" altLang="ko-KR" sz="1000" dirty="0"/>
                <a:t>// Humidity</a:t>
              </a:r>
              <a:endParaRPr lang="ko-KR" altLang="en-US" sz="1000" dirty="0"/>
            </a:p>
            <a:p>
              <a:r>
                <a:rPr lang="en-US" altLang="ko-KR" sz="1000" dirty="0"/>
                <a:t>                “sensorName”: value,</a:t>
              </a:r>
              <a:r>
                <a:rPr lang="ko-KR" altLang="en-US" sz="1000" dirty="0"/>
                <a:t>    </a:t>
              </a:r>
              <a:r>
                <a:rPr lang="en-US" altLang="ko-KR" sz="1000" dirty="0"/>
                <a:t>// CO2</a:t>
              </a:r>
              <a:endParaRPr lang="ko-KR" altLang="en-US" sz="1000" dirty="0"/>
            </a:p>
            <a:p>
              <a:r>
                <a:rPr lang="en-US" altLang="ko-KR" sz="1000" dirty="0"/>
                <a:t>                “sensorName”: value,</a:t>
              </a:r>
              <a:r>
                <a:rPr lang="ko-KR" altLang="en-US" sz="1000" dirty="0"/>
                <a:t>    </a:t>
              </a:r>
              <a:r>
                <a:rPr lang="en-US" altLang="ko-KR" sz="1000" dirty="0"/>
                <a:t>// CO</a:t>
              </a:r>
              <a:endParaRPr lang="ko-KR" altLang="en-US" sz="1000" dirty="0"/>
            </a:p>
            <a:p>
              <a:r>
                <a:rPr lang="en-US" altLang="ko-KR" sz="1000" dirty="0"/>
                <a:t>                “sensorName”: value,</a:t>
              </a:r>
              <a:r>
                <a:rPr lang="ko-KR" altLang="en-US" sz="1000" dirty="0"/>
                <a:t>    </a:t>
              </a:r>
              <a:r>
                <a:rPr lang="en-US" altLang="ko-KR" sz="1000" dirty="0"/>
                <a:t>// O2</a:t>
              </a:r>
              <a:endParaRPr lang="ko-KR" altLang="en-US" sz="1000" dirty="0"/>
            </a:p>
            <a:p>
              <a:r>
                <a:rPr lang="en-US" altLang="ko-KR" sz="1000" dirty="0"/>
                <a:t>                “sensorName”: value,</a:t>
              </a:r>
              <a:r>
                <a:rPr lang="ko-KR" altLang="en-US" sz="1000" dirty="0"/>
                <a:t>    </a:t>
              </a:r>
              <a:r>
                <a:rPr lang="en-US" altLang="ko-KR" sz="1000" dirty="0"/>
                <a:t>// Dust</a:t>
              </a:r>
              <a:endParaRPr lang="ko-KR" altLang="en-US" sz="1000" dirty="0"/>
            </a:p>
            <a:p>
              <a:r>
                <a:rPr lang="en-US" altLang="ko-KR" sz="1000" dirty="0"/>
                <a:t>                “sensorName”: value</a:t>
              </a:r>
              <a:r>
                <a:rPr lang="ko-KR" altLang="en-US" sz="1000" dirty="0"/>
                <a:t>     </a:t>
              </a:r>
              <a:r>
                <a:rPr lang="en-US" altLang="ko-KR" sz="1000" dirty="0"/>
                <a:t>// Spark</a:t>
              </a:r>
              <a:endParaRPr lang="ko-KR" altLang="en-US" sz="1000" dirty="0"/>
            </a:p>
            <a:p>
              <a:r>
                <a:rPr lang="ko-KR" altLang="en-US" sz="1000" dirty="0"/>
                <a:t>            }</a:t>
              </a:r>
            </a:p>
            <a:p>
              <a:r>
                <a:rPr lang="en-US" altLang="ko-KR" sz="1000" dirty="0"/>
                <a:t>          }</a:t>
              </a:r>
            </a:p>
            <a:p>
              <a:r>
                <a:rPr lang="en-US" altLang="ko-KR" sz="1000" dirty="0"/>
                <a:t>       </a:t>
              </a:r>
              <a:r>
                <a:rPr lang="ko-KR" altLang="en-US" sz="1000" dirty="0"/>
                <a:t>]</a:t>
              </a:r>
              <a:endParaRPr lang="en-US" altLang="ko-KR" sz="1000" dirty="0"/>
            </a:p>
            <a:p>
              <a:r>
                <a:rPr lang="en-US" altLang="ko-KR" sz="1000" dirty="0"/>
                <a:t>       vib</a:t>
              </a:r>
              <a:r>
                <a:rPr lang="ko-KR" altLang="en-US" sz="1000" dirty="0"/>
                <a:t>s: [</a:t>
              </a:r>
              <a:endParaRPr lang="en-US" altLang="ko-KR" sz="1000" dirty="0"/>
            </a:p>
            <a:p>
              <a:r>
                <a:rPr lang="en-US" altLang="ko-KR" sz="1000" dirty="0"/>
                <a:t>       </a:t>
              </a:r>
              <a:r>
                <a:rPr lang="ko-KR" altLang="en-US" sz="1000" dirty="0"/>
                <a:t>{</a:t>
              </a:r>
              <a:endParaRPr lang="en-US" altLang="ko-KR" sz="1000" dirty="0"/>
            </a:p>
            <a:p>
              <a:r>
                <a:rPr lang="en-US" altLang="ko-KR" sz="1000" dirty="0"/>
                <a:t>            “vib</a:t>
              </a:r>
              <a:r>
                <a:rPr lang="ko-KR" altLang="en-US" sz="1000" dirty="0"/>
                <a:t>Id</a:t>
              </a:r>
              <a:r>
                <a:rPr lang="en-US" altLang="ko-KR" sz="1000" dirty="0"/>
                <a:t>”</a:t>
              </a:r>
              <a:r>
                <a:rPr lang="ko-KR" altLang="en-US" sz="1000" dirty="0"/>
                <a:t>: </a:t>
              </a:r>
              <a:r>
                <a:rPr lang="en-US" altLang="ko-KR" sz="1000" dirty="0"/>
                <a:t>“value”</a:t>
              </a:r>
              <a:r>
                <a:rPr lang="ko-KR" altLang="en-US" sz="1000" dirty="0"/>
                <a:t>,</a:t>
              </a:r>
            </a:p>
            <a:p>
              <a:r>
                <a:rPr lang="ko-KR" altLang="en-US" sz="1000" dirty="0"/>
                <a:t>            </a:t>
              </a:r>
              <a:r>
                <a:rPr lang="en-US" altLang="ko-KR" sz="1000" dirty="0"/>
                <a:t>“</a:t>
              </a:r>
              <a:r>
                <a:rPr lang="ko-KR" altLang="en-US" sz="1000" dirty="0"/>
                <a:t>time</a:t>
              </a:r>
              <a:r>
                <a:rPr lang="en-US" altLang="ko-KR" sz="1000" dirty="0"/>
                <a:t>”</a:t>
              </a:r>
              <a:r>
                <a:rPr lang="ko-KR" altLang="en-US" sz="1000" dirty="0"/>
                <a:t>: </a:t>
              </a:r>
              <a:r>
                <a:rPr lang="en-US" altLang="ko-KR" sz="1000" dirty="0"/>
                <a:t>value</a:t>
              </a:r>
              <a:r>
                <a:rPr lang="ko-KR" altLang="en-US" sz="1000" dirty="0"/>
                <a:t>,</a:t>
              </a:r>
            </a:p>
            <a:p>
              <a:r>
                <a:rPr lang="en-US" altLang="ko-KR" sz="1000" dirty="0"/>
                <a:t>            “fields”</a:t>
              </a:r>
              <a:r>
                <a:rPr lang="ko-KR" altLang="en-US" sz="1000" dirty="0"/>
                <a:t>: {</a:t>
              </a:r>
              <a:endParaRPr lang="en-US" altLang="ko-KR" sz="1000" dirty="0"/>
            </a:p>
            <a:p>
              <a:r>
                <a:rPr lang="en-US" altLang="ko-KR" sz="1000" dirty="0"/>
                <a:t>                “time”: value,</a:t>
              </a:r>
              <a:r>
                <a:rPr lang="ko-KR" altLang="en-US" sz="1000" dirty="0"/>
                <a:t>    </a:t>
              </a:r>
            </a:p>
            <a:p>
              <a:r>
                <a:rPr lang="ko-KR" altLang="en-US" sz="1000" dirty="0"/>
                <a:t>                </a:t>
              </a:r>
              <a:r>
                <a:rPr lang="en-US" altLang="ko-KR" sz="1000" dirty="0"/>
                <a:t>“vibration”: value </a:t>
              </a:r>
              <a:endParaRPr lang="ko-KR" altLang="en-US" sz="1000" dirty="0"/>
            </a:p>
            <a:p>
              <a:r>
                <a:rPr lang="ko-KR" altLang="en-US" sz="1000" dirty="0"/>
                <a:t>            }</a:t>
              </a:r>
              <a:endParaRPr lang="en-US" altLang="ko-KR" sz="1000" dirty="0"/>
            </a:p>
            <a:p>
              <a:r>
                <a:rPr lang="en-US" altLang="ko-KR" sz="1000" dirty="0"/>
                <a:t>        }</a:t>
              </a:r>
            </a:p>
            <a:p>
              <a:r>
                <a:rPr lang="en-US" altLang="ko-KR" sz="1000" dirty="0"/>
                <a:t>     ]</a:t>
              </a:r>
            </a:p>
            <a:p>
              <a:r>
                <a:rPr lang="en-US" altLang="ko-KR" sz="1000" dirty="0"/>
                <a:t>}</a:t>
              </a:r>
              <a:endParaRPr lang="ko-KR" altLang="en-US" sz="1000" dirty="0"/>
            </a:p>
          </p:txBody>
        </p:sp>
        <p:sp>
          <p:nvSpPr>
            <p:cNvPr id="126" name="직사각형 125">
              <a:extLst>
                <a:ext uri="{FF2B5EF4-FFF2-40B4-BE49-F238E27FC236}">
                  <a16:creationId xmlns:a16="http://schemas.microsoft.com/office/drawing/2014/main" id="{7B1C8EB8-3BA8-46D4-94EF-82E445F86693}"/>
                </a:ext>
              </a:extLst>
            </p:cNvPr>
            <p:cNvSpPr/>
            <p:nvPr/>
          </p:nvSpPr>
          <p:spPr>
            <a:xfrm>
              <a:off x="842682" y="1447799"/>
              <a:ext cx="3576918" cy="472357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00" dirty="0"/>
            </a:p>
          </p:txBody>
        </p:sp>
        <p:sp>
          <p:nvSpPr>
            <p:cNvPr id="127" name="TextBox 126">
              <a:extLst>
                <a:ext uri="{FF2B5EF4-FFF2-40B4-BE49-F238E27FC236}">
                  <a16:creationId xmlns:a16="http://schemas.microsoft.com/office/drawing/2014/main" id="{337D1B1A-CC1F-4ECB-811C-76ECB0D41B2F}"/>
                </a:ext>
              </a:extLst>
            </p:cNvPr>
            <p:cNvSpPr txBox="1"/>
            <p:nvPr/>
          </p:nvSpPr>
          <p:spPr>
            <a:xfrm>
              <a:off x="3542053" y="2213017"/>
              <a:ext cx="646331" cy="246221"/>
            </a:xfrm>
            <a:prstGeom prst="rect">
              <a:avLst/>
            </a:prstGeom>
            <a:noFill/>
          </p:spPr>
          <p:txBody>
            <a:bodyPr wrap="square" rtlCol="0">
              <a:spAutoFit/>
            </a:bodyPr>
            <a:lstStyle/>
            <a:p>
              <a:r>
                <a:rPr lang="en-US" altLang="ko-KR" sz="1000" dirty="0">
                  <a:solidFill>
                    <a:srgbClr val="0000FF"/>
                  </a:solidFill>
                </a:rPr>
                <a:t>time ①</a:t>
              </a:r>
              <a:endParaRPr lang="ko-KR" altLang="en-US" sz="1000" dirty="0">
                <a:solidFill>
                  <a:srgbClr val="0000FF"/>
                </a:solidFill>
              </a:endParaRPr>
            </a:p>
          </p:txBody>
        </p:sp>
        <p:sp>
          <p:nvSpPr>
            <p:cNvPr id="128" name="TextBox 127">
              <a:extLst>
                <a:ext uri="{FF2B5EF4-FFF2-40B4-BE49-F238E27FC236}">
                  <a16:creationId xmlns:a16="http://schemas.microsoft.com/office/drawing/2014/main" id="{0F8B401E-DF20-40B5-82EA-E23FD3E8288B}"/>
                </a:ext>
              </a:extLst>
            </p:cNvPr>
            <p:cNvSpPr txBox="1"/>
            <p:nvPr/>
          </p:nvSpPr>
          <p:spPr>
            <a:xfrm>
              <a:off x="3528515" y="2643905"/>
              <a:ext cx="646331" cy="246221"/>
            </a:xfrm>
            <a:prstGeom prst="rect">
              <a:avLst/>
            </a:prstGeom>
            <a:noFill/>
          </p:spPr>
          <p:txBody>
            <a:bodyPr wrap="square" rtlCol="0">
              <a:spAutoFit/>
            </a:bodyPr>
            <a:lstStyle/>
            <a:p>
              <a:r>
                <a:rPr lang="en-US" altLang="ko-KR" sz="1000" dirty="0">
                  <a:solidFill>
                    <a:srgbClr val="FF0000"/>
                  </a:solidFill>
                </a:rPr>
                <a:t>time ②</a:t>
              </a:r>
              <a:endParaRPr lang="ko-KR" altLang="en-US" sz="1000" dirty="0">
                <a:solidFill>
                  <a:srgbClr val="FF0000"/>
                </a:solidFill>
              </a:endParaRPr>
            </a:p>
          </p:txBody>
        </p:sp>
        <p:sp>
          <p:nvSpPr>
            <p:cNvPr id="129" name="TextBox 128">
              <a:extLst>
                <a:ext uri="{FF2B5EF4-FFF2-40B4-BE49-F238E27FC236}">
                  <a16:creationId xmlns:a16="http://schemas.microsoft.com/office/drawing/2014/main" id="{EE1DF81C-5090-4C45-95A7-333942492933}"/>
                </a:ext>
              </a:extLst>
            </p:cNvPr>
            <p:cNvSpPr txBox="1"/>
            <p:nvPr/>
          </p:nvSpPr>
          <p:spPr>
            <a:xfrm>
              <a:off x="3546133" y="5086838"/>
              <a:ext cx="646331" cy="246221"/>
            </a:xfrm>
            <a:prstGeom prst="rect">
              <a:avLst/>
            </a:prstGeom>
            <a:noFill/>
          </p:spPr>
          <p:txBody>
            <a:bodyPr wrap="square" rtlCol="0">
              <a:spAutoFit/>
            </a:bodyPr>
            <a:lstStyle/>
            <a:p>
              <a:r>
                <a:rPr lang="en-US" altLang="ko-KR" sz="1000" dirty="0">
                  <a:solidFill>
                    <a:srgbClr val="FF0000"/>
                  </a:solidFill>
                </a:rPr>
                <a:t>time ③</a:t>
              </a:r>
              <a:endParaRPr lang="ko-KR" altLang="en-US" sz="1000" dirty="0">
                <a:solidFill>
                  <a:srgbClr val="FF0000"/>
                </a:solidFill>
              </a:endParaRPr>
            </a:p>
          </p:txBody>
        </p:sp>
        <p:cxnSp>
          <p:nvCxnSpPr>
            <p:cNvPr id="130" name="직선 화살표 연결선 129">
              <a:extLst>
                <a:ext uri="{FF2B5EF4-FFF2-40B4-BE49-F238E27FC236}">
                  <a16:creationId xmlns:a16="http://schemas.microsoft.com/office/drawing/2014/main" id="{178D2A72-2F76-4420-AFF3-2CF841AC4C31}"/>
                </a:ext>
              </a:extLst>
            </p:cNvPr>
            <p:cNvCxnSpPr>
              <a:cxnSpLocks/>
              <a:endCxn id="127" idx="1"/>
            </p:cNvCxnSpPr>
            <p:nvPr/>
          </p:nvCxnSpPr>
          <p:spPr>
            <a:xfrm>
              <a:off x="2286000" y="2336128"/>
              <a:ext cx="1256053" cy="0"/>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직선 화살표 연결선 130">
              <a:extLst>
                <a:ext uri="{FF2B5EF4-FFF2-40B4-BE49-F238E27FC236}">
                  <a16:creationId xmlns:a16="http://schemas.microsoft.com/office/drawing/2014/main" id="{CB60C576-F8A2-4635-B03B-A0EE55452E11}"/>
                </a:ext>
              </a:extLst>
            </p:cNvPr>
            <p:cNvCxnSpPr>
              <a:cxnSpLocks/>
            </p:cNvCxnSpPr>
            <p:nvPr/>
          </p:nvCxnSpPr>
          <p:spPr>
            <a:xfrm>
              <a:off x="2362200" y="2817817"/>
              <a:ext cx="120641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직선 화살표 연결선 131">
              <a:extLst>
                <a:ext uri="{FF2B5EF4-FFF2-40B4-BE49-F238E27FC236}">
                  <a16:creationId xmlns:a16="http://schemas.microsoft.com/office/drawing/2014/main" id="{F4450851-5CDE-40F8-AA18-AC659119B564}"/>
                </a:ext>
              </a:extLst>
            </p:cNvPr>
            <p:cNvCxnSpPr>
              <a:cxnSpLocks/>
            </p:cNvCxnSpPr>
            <p:nvPr/>
          </p:nvCxnSpPr>
          <p:spPr>
            <a:xfrm>
              <a:off x="2362200" y="5209948"/>
              <a:ext cx="1206411"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4" name="직사각형 133">
            <a:extLst>
              <a:ext uri="{FF2B5EF4-FFF2-40B4-BE49-F238E27FC236}">
                <a16:creationId xmlns:a16="http://schemas.microsoft.com/office/drawing/2014/main" id="{7E19448A-0493-4E72-8711-AF27C250C0EC}"/>
              </a:ext>
            </a:extLst>
          </p:cNvPr>
          <p:cNvSpPr/>
          <p:nvPr/>
        </p:nvSpPr>
        <p:spPr>
          <a:xfrm>
            <a:off x="5215837" y="1235333"/>
            <a:ext cx="3276600" cy="2246769"/>
          </a:xfrm>
          <a:prstGeom prst="rect">
            <a:avLst/>
          </a:prstGeom>
        </p:spPr>
        <p:txBody>
          <a:bodyPr wrap="square">
            <a:spAutoFit/>
          </a:bodyPr>
          <a:lstStyle/>
          <a:p>
            <a:r>
              <a:rPr lang="ko-KR" altLang="en-US" sz="1000" dirty="0"/>
              <a:t>{</a:t>
            </a:r>
          </a:p>
          <a:p>
            <a:r>
              <a:rPr lang="ko-KR" altLang="en-US" sz="1000" dirty="0"/>
              <a:t>    </a:t>
            </a:r>
            <a:r>
              <a:rPr lang="en-US" altLang="ko-KR" sz="1000" dirty="0"/>
              <a:t>“time</a:t>
            </a:r>
            <a:r>
              <a:rPr lang="ko-KR" altLang="en-US" sz="1000" dirty="0"/>
              <a:t>":(</a:t>
            </a:r>
            <a:r>
              <a:rPr lang="en-US" altLang="ko-KR" sz="1000" dirty="0"/>
              <a:t>int</a:t>
            </a:r>
            <a:r>
              <a:rPr lang="ko-KR" altLang="en-US" sz="1000" dirty="0"/>
              <a:t>),</a:t>
            </a:r>
          </a:p>
          <a:p>
            <a:r>
              <a:rPr lang="ko-KR" altLang="en-US" sz="1000" dirty="0"/>
              <a:t>    "</a:t>
            </a:r>
            <a:r>
              <a:rPr lang="ko-KR" altLang="en-US" sz="1000" dirty="0" err="1"/>
              <a:t>spus</a:t>
            </a:r>
            <a:r>
              <a:rPr lang="ko-KR" altLang="en-US" sz="1000" dirty="0"/>
              <a:t>":[{</a:t>
            </a:r>
          </a:p>
          <a:p>
            <a:r>
              <a:rPr lang="ko-KR" altLang="en-US" sz="1000" dirty="0"/>
              <a:t>        "spuId":"(</a:t>
            </a:r>
            <a:r>
              <a:rPr lang="ko-KR" altLang="en-US" sz="1000" dirty="0" err="1"/>
              <a:t>str</a:t>
            </a:r>
            <a:r>
              <a:rPr lang="ko-KR" altLang="en-US" sz="1000" dirty="0"/>
              <a:t>)",</a:t>
            </a:r>
          </a:p>
          <a:p>
            <a:r>
              <a:rPr lang="ko-KR" altLang="en-US" sz="1000" dirty="0"/>
              <a:t>        "</a:t>
            </a:r>
            <a:r>
              <a:rPr lang="ko-KR" altLang="en-US" sz="1000" dirty="0" err="1"/>
              <a:t>boxes</a:t>
            </a:r>
            <a:r>
              <a:rPr lang="ko-KR" altLang="en-US" sz="1000" dirty="0"/>
              <a:t>": [{</a:t>
            </a:r>
            <a:endParaRPr lang="en-US" altLang="ko-KR" sz="1000" dirty="0"/>
          </a:p>
          <a:p>
            <a:r>
              <a:rPr lang="en-US" altLang="ko-KR" sz="1000" dirty="0"/>
              <a:t>              </a:t>
            </a:r>
            <a:r>
              <a:rPr lang="ko-KR" altLang="en-US" sz="1000" dirty="0"/>
              <a:t>"boxId":"(</a:t>
            </a:r>
            <a:r>
              <a:rPr lang="ko-KR" altLang="en-US" sz="1000" dirty="0" err="1"/>
              <a:t>str</a:t>
            </a:r>
            <a:r>
              <a:rPr lang="ko-KR" altLang="en-US" sz="1000" dirty="0"/>
              <a:t>)",</a:t>
            </a:r>
          </a:p>
          <a:p>
            <a:r>
              <a:rPr lang="ko-KR" altLang="en-US" sz="1000" dirty="0"/>
              <a:t>              "time":(</a:t>
            </a:r>
            <a:r>
              <a:rPr lang="ko-KR" altLang="en-US" sz="1000" dirty="0" err="1"/>
              <a:t>int</a:t>
            </a:r>
            <a:r>
              <a:rPr lang="ko-KR" altLang="en-US" sz="1000" dirty="0"/>
              <a:t>),</a:t>
            </a:r>
          </a:p>
          <a:p>
            <a:r>
              <a:rPr lang="ko-KR" altLang="en-US" sz="1000" dirty="0"/>
              <a:t>              "</a:t>
            </a:r>
            <a:r>
              <a:rPr lang="ko-KR" altLang="en-US" sz="1000" dirty="0" err="1"/>
              <a:t>fields</a:t>
            </a:r>
            <a:r>
              <a:rPr lang="ko-KR" altLang="en-US" sz="1000" dirty="0"/>
              <a:t>":{</a:t>
            </a:r>
          </a:p>
          <a:p>
            <a:r>
              <a:rPr lang="ko-KR" altLang="en-US" sz="1000" dirty="0"/>
              <a:t>                  "</a:t>
            </a:r>
            <a:r>
              <a:rPr lang="ko-KR" altLang="en-US" sz="1000" dirty="0" err="1"/>
              <a:t>sensor</a:t>
            </a:r>
            <a:r>
              <a:rPr lang="en-US" altLang="ko-KR" sz="1000" dirty="0"/>
              <a:t>Name</a:t>
            </a:r>
            <a:r>
              <a:rPr lang="ko-KR" altLang="en-US" sz="1000" dirty="0"/>
              <a:t>":(</a:t>
            </a:r>
            <a:r>
              <a:rPr lang="ko-KR" altLang="en-US" sz="1000" dirty="0" err="1"/>
              <a:t>int</a:t>
            </a:r>
            <a:r>
              <a:rPr lang="ko-KR" altLang="en-US" sz="1000" dirty="0"/>
              <a:t>/</a:t>
            </a:r>
            <a:r>
              <a:rPr lang="ko-KR" altLang="en-US" sz="1000" dirty="0" err="1"/>
              <a:t>float</a:t>
            </a:r>
            <a:r>
              <a:rPr lang="ko-KR" altLang="en-US" sz="1000" dirty="0"/>
              <a:t>),</a:t>
            </a:r>
          </a:p>
          <a:p>
            <a:r>
              <a:rPr lang="ko-KR" altLang="en-US" sz="1000" dirty="0"/>
              <a:t>                  "</a:t>
            </a:r>
            <a:r>
              <a:rPr lang="ko-KR" altLang="en-US" sz="1000" dirty="0" err="1"/>
              <a:t>sensor</a:t>
            </a:r>
            <a:r>
              <a:rPr lang="en-US" altLang="ko-KR" sz="1000" dirty="0"/>
              <a:t>Name”</a:t>
            </a:r>
            <a:r>
              <a:rPr lang="ko-KR" altLang="en-US" sz="1000" dirty="0"/>
              <a:t>:(</a:t>
            </a:r>
            <a:r>
              <a:rPr lang="ko-KR" altLang="en-US" sz="1000" dirty="0" err="1"/>
              <a:t>int</a:t>
            </a:r>
            <a:r>
              <a:rPr lang="ko-KR" altLang="en-US" sz="1000" dirty="0"/>
              <a:t>/</a:t>
            </a:r>
            <a:r>
              <a:rPr lang="ko-KR" altLang="en-US" sz="1000" dirty="0" err="1"/>
              <a:t>float</a:t>
            </a:r>
            <a:r>
              <a:rPr lang="ko-KR" altLang="en-US" sz="1000" dirty="0"/>
              <a:t>)</a:t>
            </a:r>
          </a:p>
          <a:p>
            <a:r>
              <a:rPr lang="ko-KR" altLang="en-US" sz="1000" dirty="0"/>
              <a:t>               }</a:t>
            </a:r>
          </a:p>
          <a:p>
            <a:r>
              <a:rPr lang="ko-KR" altLang="en-US" sz="1000" dirty="0"/>
              <a:t>           }]</a:t>
            </a:r>
          </a:p>
          <a:p>
            <a:r>
              <a:rPr lang="ko-KR" altLang="en-US" sz="1000" dirty="0"/>
              <a:t>     }]</a:t>
            </a:r>
          </a:p>
          <a:p>
            <a:r>
              <a:rPr lang="ko-KR" altLang="en-US" sz="1000" dirty="0"/>
              <a:t>}</a:t>
            </a:r>
            <a:endParaRPr lang="en-US" altLang="ko-KR" sz="1000" dirty="0"/>
          </a:p>
        </p:txBody>
      </p:sp>
      <p:sp>
        <p:nvSpPr>
          <p:cNvPr id="135" name="직사각형 134">
            <a:extLst>
              <a:ext uri="{FF2B5EF4-FFF2-40B4-BE49-F238E27FC236}">
                <a16:creationId xmlns:a16="http://schemas.microsoft.com/office/drawing/2014/main" id="{DAD56798-F5CD-4D2C-82C8-6C34BBC1B8A5}"/>
              </a:ext>
            </a:extLst>
          </p:cNvPr>
          <p:cNvSpPr/>
          <p:nvPr/>
        </p:nvSpPr>
        <p:spPr>
          <a:xfrm>
            <a:off x="5112560" y="1143000"/>
            <a:ext cx="3417357" cy="47235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600"/>
          </a:p>
        </p:txBody>
      </p:sp>
      <p:sp>
        <p:nvSpPr>
          <p:cNvPr id="144" name="TextBox 143">
            <a:extLst>
              <a:ext uri="{FF2B5EF4-FFF2-40B4-BE49-F238E27FC236}">
                <a16:creationId xmlns:a16="http://schemas.microsoft.com/office/drawing/2014/main" id="{D5DC3E5A-17B0-48D5-980C-1B2055225B25}"/>
              </a:ext>
            </a:extLst>
          </p:cNvPr>
          <p:cNvSpPr txBox="1"/>
          <p:nvPr/>
        </p:nvSpPr>
        <p:spPr>
          <a:xfrm>
            <a:off x="5037584" y="759612"/>
            <a:ext cx="2373791" cy="369332"/>
          </a:xfrm>
          <a:prstGeom prst="rect">
            <a:avLst/>
          </a:prstGeom>
          <a:noFill/>
        </p:spPr>
        <p:txBody>
          <a:bodyPr wrap="none" rtlCol="0">
            <a:spAutoFit/>
          </a:bodyPr>
          <a:lstStyle/>
          <a:p>
            <a:r>
              <a:rPr lang="en-US" altLang="ko-KR" dirty="0"/>
              <a:t>Digital Twin Server</a:t>
            </a:r>
            <a:endParaRPr lang="ko-KR" altLang="en-US" dirty="0"/>
          </a:p>
        </p:txBody>
      </p:sp>
      <p:sp>
        <p:nvSpPr>
          <p:cNvPr id="145" name="TextBox 144">
            <a:extLst>
              <a:ext uri="{FF2B5EF4-FFF2-40B4-BE49-F238E27FC236}">
                <a16:creationId xmlns:a16="http://schemas.microsoft.com/office/drawing/2014/main" id="{4E686CE9-912A-4EBA-864C-44B373A81E95}"/>
              </a:ext>
            </a:extLst>
          </p:cNvPr>
          <p:cNvSpPr txBox="1"/>
          <p:nvPr/>
        </p:nvSpPr>
        <p:spPr>
          <a:xfrm>
            <a:off x="582967" y="794126"/>
            <a:ext cx="3413114" cy="369332"/>
          </a:xfrm>
          <a:prstGeom prst="rect">
            <a:avLst/>
          </a:prstGeom>
          <a:noFill/>
        </p:spPr>
        <p:txBody>
          <a:bodyPr wrap="none" rtlCol="0">
            <a:spAutoFit/>
          </a:bodyPr>
          <a:lstStyle/>
          <a:p>
            <a:r>
              <a:rPr lang="en-US" altLang="ko-KR" dirty="0"/>
              <a:t>Data Preprocessing Adapter</a:t>
            </a:r>
            <a:endParaRPr lang="ko-KR" altLang="en-US" dirty="0"/>
          </a:p>
        </p:txBody>
      </p:sp>
    </p:spTree>
    <p:extLst>
      <p:ext uri="{BB962C8B-B14F-4D97-AF65-F5344CB8AC3E}">
        <p14:creationId xmlns:p14="http://schemas.microsoft.com/office/powerpoint/2010/main" val="380671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47034C47-1813-4FCC-9202-05E5950CA598}"/>
              </a:ext>
            </a:extLst>
          </p:cNvPr>
          <p:cNvSpPr>
            <a:spLocks noGrp="1"/>
          </p:cNvSpPr>
          <p:nvPr>
            <p:ph type="title"/>
          </p:nvPr>
        </p:nvSpPr>
        <p:spPr/>
        <p:txBody>
          <a:bodyPr/>
          <a:lstStyle/>
          <a:p>
            <a:r>
              <a:rPr lang="en-US" altLang="ko-KR" sz="2400" dirty="0"/>
              <a:t>Message Transaction Between </a:t>
            </a:r>
            <a:br>
              <a:rPr lang="en-US" altLang="ko-KR" sz="2400" dirty="0"/>
            </a:br>
            <a:r>
              <a:rPr lang="en-US" altLang="ko-KR" sz="2400" dirty="0"/>
              <a:t>Physical Devices (Downlink)</a:t>
            </a:r>
            <a:endParaRPr lang="ko-KR" altLang="en-US" sz="2400" dirty="0"/>
          </a:p>
        </p:txBody>
      </p:sp>
      <p:sp>
        <p:nvSpPr>
          <p:cNvPr id="4" name="슬라이드 번호 개체 틀 3">
            <a:extLst>
              <a:ext uri="{FF2B5EF4-FFF2-40B4-BE49-F238E27FC236}">
                <a16:creationId xmlns:a16="http://schemas.microsoft.com/office/drawing/2014/main" id="{AC8E9907-67D0-4D39-BDBB-5468539041B0}"/>
              </a:ext>
            </a:extLst>
          </p:cNvPr>
          <p:cNvSpPr>
            <a:spLocks noGrp="1"/>
          </p:cNvSpPr>
          <p:nvPr>
            <p:ph type="sldNum" sz="quarter" idx="12"/>
          </p:nvPr>
        </p:nvSpPr>
        <p:spPr/>
        <p:txBody>
          <a:bodyPr/>
          <a:lstStyle/>
          <a:p>
            <a:pPr>
              <a:defRPr/>
            </a:pPr>
            <a:fld id="{2E8BD8E8-FEBE-4B48-A872-D5E72F1EB77B}" type="slidenum">
              <a:rPr lang="en-US" smtClean="0"/>
              <a:pPr>
                <a:defRPr/>
              </a:pPr>
              <a:t>10</a:t>
            </a:fld>
            <a:endParaRPr lang="en-US">
              <a:latin typeface="Myriad Pro" charset="0"/>
            </a:endParaRPr>
          </a:p>
        </p:txBody>
      </p:sp>
      <p:graphicFrame>
        <p:nvGraphicFramePr>
          <p:cNvPr id="5" name="표 4">
            <a:extLst>
              <a:ext uri="{FF2B5EF4-FFF2-40B4-BE49-F238E27FC236}">
                <a16:creationId xmlns:a16="http://schemas.microsoft.com/office/drawing/2014/main" id="{3D95B1D5-6A20-46A5-A9F2-A52F9E2C7193}"/>
              </a:ext>
            </a:extLst>
          </p:cNvPr>
          <p:cNvGraphicFramePr>
            <a:graphicFrameLocks noGrp="1"/>
          </p:cNvGraphicFramePr>
          <p:nvPr>
            <p:extLst>
              <p:ext uri="{D42A27DB-BD31-4B8C-83A1-F6EECF244321}">
                <p14:modId xmlns:p14="http://schemas.microsoft.com/office/powerpoint/2010/main" val="1824587944"/>
              </p:ext>
            </p:extLst>
          </p:nvPr>
        </p:nvGraphicFramePr>
        <p:xfrm>
          <a:off x="4876800" y="1447800"/>
          <a:ext cx="3048000" cy="3628136"/>
        </p:xfrm>
        <a:graphic>
          <a:graphicData uri="http://schemas.openxmlformats.org/drawingml/2006/table">
            <a:tbl>
              <a:tblPr bandRow="1">
                <a:tableStyleId>{5C22544A-7EE6-4342-B048-85BDC9FD1C3A}</a:tableStyleId>
              </a:tblPr>
              <a:tblGrid>
                <a:gridCol w="3048000">
                  <a:extLst>
                    <a:ext uri="{9D8B030D-6E8A-4147-A177-3AD203B41FA5}">
                      <a16:colId xmlns:a16="http://schemas.microsoft.com/office/drawing/2014/main" val="1421680595"/>
                    </a:ext>
                  </a:extLst>
                </a:gridCol>
              </a:tblGrid>
              <a:tr h="0">
                <a:tc>
                  <a:txBody>
                    <a:bodyPr/>
                    <a:lstStyle/>
                    <a:p>
                      <a:pPr algn="l" latinLnBrk="1">
                        <a:lnSpc>
                          <a:spcPct val="150000"/>
                        </a:lnSpc>
                        <a:spcAft>
                          <a:spcPts val="0"/>
                        </a:spcAft>
                      </a:pPr>
                      <a:r>
                        <a:rPr lang="en-US" sz="1000" dirty="0">
                          <a:effectLst/>
                        </a:rPr>
                        <a:t>"</a:t>
                      </a:r>
                      <a:r>
                        <a:rPr lang="en-US" sz="1000" dirty="0" err="1">
                          <a:effectLst/>
                        </a:rPr>
                        <a:t>lightCommandData</a:t>
                      </a:r>
                      <a:r>
                        <a:rPr lang="en-US" sz="1000" dirty="0">
                          <a:effectLst/>
                        </a:rPr>
                        <a:t>": {</a:t>
                      </a:r>
                      <a:endParaRPr lang="ko-KR" sz="1000" dirty="0">
                        <a:effectLst/>
                      </a:endParaRPr>
                    </a:p>
                    <a:p>
                      <a:pPr algn="l" latinLnBrk="1">
                        <a:lnSpc>
                          <a:spcPct val="150000"/>
                        </a:lnSpc>
                        <a:spcAft>
                          <a:spcPts val="0"/>
                        </a:spcAft>
                      </a:pPr>
                      <a:r>
                        <a:rPr lang="en-US" sz="1000" dirty="0">
                          <a:effectLst/>
                        </a:rPr>
                        <a:t>        "type": "object",</a:t>
                      </a:r>
                      <a:endParaRPr lang="ko-KR" sz="1000" dirty="0">
                        <a:effectLst/>
                      </a:endParaRPr>
                    </a:p>
                    <a:p>
                      <a:pPr algn="l" latinLnBrk="1">
                        <a:lnSpc>
                          <a:spcPct val="150000"/>
                        </a:lnSpc>
                        <a:spcAft>
                          <a:spcPts val="0"/>
                        </a:spcAft>
                      </a:pPr>
                      <a:r>
                        <a:rPr lang="en-US" sz="1000" dirty="0">
                          <a:effectLst/>
                        </a:rPr>
                        <a:t>        "properties": {</a:t>
                      </a:r>
                      <a:endParaRPr lang="ko-KR" sz="1000" dirty="0">
                        <a:effectLst/>
                      </a:endParaRPr>
                    </a:p>
                    <a:p>
                      <a:pPr algn="l" latinLnBrk="1">
                        <a:lnSpc>
                          <a:spcPct val="150000"/>
                        </a:lnSpc>
                        <a:spcAft>
                          <a:spcPts val="0"/>
                        </a:spcAft>
                      </a:pPr>
                      <a:r>
                        <a:rPr lang="en-US" sz="1000" dirty="0">
                          <a:effectLst/>
                        </a:rPr>
                        <a:t>          "color": {</a:t>
                      </a:r>
                      <a:endParaRPr lang="ko-KR" sz="1000" dirty="0">
                        <a:effectLst/>
                      </a:endParaRPr>
                    </a:p>
                    <a:p>
                      <a:pPr algn="l" latinLnBrk="1">
                        <a:lnSpc>
                          <a:spcPct val="150000"/>
                        </a:lnSpc>
                        <a:spcAft>
                          <a:spcPts val="0"/>
                        </a:spcAft>
                      </a:pPr>
                      <a:r>
                        <a:rPr lang="en-US" sz="1000" dirty="0">
                          <a:effectLst/>
                        </a:rPr>
                        <a:t>            "$ref": "#/definitions/</a:t>
                      </a:r>
                      <a:r>
                        <a:rPr lang="en-US" sz="1000" dirty="0" err="1">
                          <a:effectLst/>
                        </a:rPr>
                        <a:t>colorType</a:t>
                      </a:r>
                      <a:r>
                        <a:rPr lang="en-US" sz="1000" dirty="0">
                          <a:effectLst/>
                        </a:rPr>
                        <a:t>"</a:t>
                      </a:r>
                      <a:endParaRPr lang="ko-KR" sz="1000" dirty="0">
                        <a:effectLst/>
                      </a:endParaRPr>
                    </a:p>
                    <a:p>
                      <a:pPr algn="l" latinLnBrk="1">
                        <a:lnSpc>
                          <a:spcPct val="150000"/>
                        </a:lnSpc>
                        <a:spcAft>
                          <a:spcPts val="0"/>
                        </a:spcAft>
                      </a:pPr>
                      <a:r>
                        <a:rPr lang="en-US" sz="1000" dirty="0">
                          <a:effectLst/>
                        </a:rPr>
                        <a:t>          },</a:t>
                      </a:r>
                      <a:endParaRPr lang="ko-KR" sz="1000" dirty="0">
                        <a:effectLst/>
                      </a:endParaRPr>
                    </a:p>
                    <a:p>
                      <a:pPr algn="l" latinLnBrk="1">
                        <a:lnSpc>
                          <a:spcPct val="150000"/>
                        </a:lnSpc>
                        <a:spcAft>
                          <a:spcPts val="0"/>
                        </a:spcAft>
                      </a:pPr>
                      <a:r>
                        <a:rPr lang="en-US" sz="1000" dirty="0">
                          <a:effectLst/>
                        </a:rPr>
                        <a:t>          "intensity": {</a:t>
                      </a:r>
                      <a:endParaRPr lang="ko-KR" sz="1000" dirty="0">
                        <a:effectLst/>
                      </a:endParaRPr>
                    </a:p>
                    <a:p>
                      <a:pPr algn="l" latinLnBrk="1">
                        <a:lnSpc>
                          <a:spcPct val="150000"/>
                        </a:lnSpc>
                        <a:spcAft>
                          <a:spcPts val="0"/>
                        </a:spcAft>
                      </a:pPr>
                      <a:r>
                        <a:rPr lang="en-US" sz="1000" dirty="0">
                          <a:effectLst/>
                        </a:rPr>
                        <a:t>            "type": "integer",</a:t>
                      </a:r>
                      <a:endParaRPr lang="ko-KR" sz="1000" dirty="0">
                        <a:effectLst/>
                      </a:endParaRPr>
                    </a:p>
                    <a:p>
                      <a:pPr algn="l" latinLnBrk="1">
                        <a:lnSpc>
                          <a:spcPct val="150000"/>
                        </a:lnSpc>
                        <a:spcAft>
                          <a:spcPts val="0"/>
                        </a:spcAft>
                      </a:pPr>
                      <a:r>
                        <a:rPr lang="en-US" sz="1000" dirty="0">
                          <a:effectLst/>
                        </a:rPr>
                        <a:t>            "minimum": 0,</a:t>
                      </a:r>
                      <a:endParaRPr lang="ko-KR" sz="1000" dirty="0">
                        <a:effectLst/>
                      </a:endParaRPr>
                    </a:p>
                    <a:p>
                      <a:pPr algn="l" latinLnBrk="1">
                        <a:lnSpc>
                          <a:spcPct val="150000"/>
                        </a:lnSpc>
                        <a:spcAft>
                          <a:spcPts val="0"/>
                        </a:spcAft>
                      </a:pPr>
                      <a:r>
                        <a:rPr lang="en-US" sz="1000" dirty="0">
                          <a:effectLst/>
                        </a:rPr>
                        <a:t>  	    "maximum": 100</a:t>
                      </a:r>
                      <a:endParaRPr lang="ko-KR" sz="1000" dirty="0">
                        <a:effectLst/>
                      </a:endParaRPr>
                    </a:p>
                    <a:p>
                      <a:pPr algn="l" latinLnBrk="1">
                        <a:lnSpc>
                          <a:spcPct val="150000"/>
                        </a:lnSpc>
                        <a:spcAft>
                          <a:spcPts val="0"/>
                        </a:spcAft>
                      </a:pPr>
                      <a:r>
                        <a:rPr lang="en-US" sz="1000" dirty="0">
                          <a:effectLst/>
                        </a:rPr>
                        <a:t>          },</a:t>
                      </a:r>
                      <a:endParaRPr lang="ko-KR" sz="1000" dirty="0">
                        <a:effectLst/>
                      </a:endParaRPr>
                    </a:p>
                    <a:p>
                      <a:pPr algn="l" latinLnBrk="1">
                        <a:lnSpc>
                          <a:spcPct val="150000"/>
                        </a:lnSpc>
                        <a:spcAft>
                          <a:spcPts val="0"/>
                        </a:spcAft>
                      </a:pPr>
                      <a:r>
                        <a:rPr lang="en-US" sz="1000" dirty="0">
                          <a:effectLst/>
                        </a:rPr>
                        <a:t>          "</a:t>
                      </a:r>
                      <a:r>
                        <a:rPr lang="en-US" sz="1000" dirty="0" err="1">
                          <a:effectLst/>
                        </a:rPr>
                        <a:t>intensityUnit</a:t>
                      </a:r>
                      <a:r>
                        <a:rPr lang="en-US" sz="1000" dirty="0">
                          <a:effectLst/>
                        </a:rPr>
                        <a:t>": {</a:t>
                      </a:r>
                      <a:endParaRPr lang="ko-KR" sz="1000" dirty="0">
                        <a:effectLst/>
                      </a:endParaRPr>
                    </a:p>
                    <a:p>
                      <a:pPr algn="l" latinLnBrk="1">
                        <a:lnSpc>
                          <a:spcPct val="150000"/>
                        </a:lnSpc>
                        <a:spcAft>
                          <a:spcPts val="0"/>
                        </a:spcAft>
                      </a:pPr>
                      <a:r>
                        <a:rPr lang="en-US" sz="1000" dirty="0">
                          <a:effectLst/>
                        </a:rPr>
                        <a:t>            "$ref": "#/definitions/</a:t>
                      </a:r>
                      <a:r>
                        <a:rPr lang="en-US" sz="1000" dirty="0" err="1">
                          <a:effectLst/>
                        </a:rPr>
                        <a:t>unitType</a:t>
                      </a:r>
                      <a:r>
                        <a:rPr lang="en-US" sz="1000" dirty="0">
                          <a:effectLst/>
                        </a:rPr>
                        <a:t>"</a:t>
                      </a:r>
                      <a:endParaRPr lang="ko-KR" sz="1000" dirty="0">
                        <a:effectLst/>
                      </a:endParaRPr>
                    </a:p>
                    <a:p>
                      <a:pPr algn="l" latinLnBrk="1">
                        <a:lnSpc>
                          <a:spcPct val="150000"/>
                        </a:lnSpc>
                        <a:spcAft>
                          <a:spcPts val="0"/>
                        </a:spcAft>
                      </a:pPr>
                      <a:r>
                        <a:rPr lang="en-US" sz="1000" dirty="0">
                          <a:effectLst/>
                        </a:rPr>
                        <a:t>          }</a:t>
                      </a:r>
                      <a:endParaRPr lang="ko-KR" sz="1000" dirty="0">
                        <a:effectLst/>
                      </a:endParaRPr>
                    </a:p>
                    <a:p>
                      <a:pPr algn="l" latinLnBrk="1">
                        <a:lnSpc>
                          <a:spcPct val="150000"/>
                        </a:lnSpc>
                        <a:spcAft>
                          <a:spcPts val="0"/>
                        </a:spcAft>
                      </a:pPr>
                      <a:r>
                        <a:rPr lang="en-US" sz="1000" dirty="0">
                          <a:effectLst/>
                        </a:rPr>
                        <a:t>        }</a:t>
                      </a:r>
                      <a:endParaRPr lang="ko-KR" sz="1000" dirty="0">
                        <a:effectLst/>
                      </a:endParaRPr>
                    </a:p>
                    <a:p>
                      <a:pPr algn="l" latinLnBrk="1">
                        <a:lnSpc>
                          <a:spcPct val="150000"/>
                        </a:lnSpc>
                        <a:spcAft>
                          <a:spcPts val="0"/>
                        </a:spcAft>
                      </a:pPr>
                      <a:r>
                        <a:rPr lang="en-US" sz="1000" dirty="0">
                          <a:effectLst/>
                        </a:rPr>
                        <a:t>},</a:t>
                      </a:r>
                      <a:endParaRPr lang="ko-KR" sz="1000" dirty="0">
                        <a:effectLst/>
                        <a:latin typeface="맑은 고딕" panose="020B0503020000020004" pitchFamily="50" charset="-127"/>
                        <a:ea typeface="맑은 고딕" panose="020B0503020000020004" pitchFamily="50" charset="-127"/>
                        <a:cs typeface="맑은 고딕" panose="020B0503020000020004" pitchFamily="50" charset="-127"/>
                      </a:endParaRPr>
                    </a:p>
                  </a:txBody>
                  <a:tcPr marL="68580" marR="68580" marT="0" marB="0"/>
                </a:tc>
                <a:extLst>
                  <a:ext uri="{0D108BD9-81ED-4DB2-BD59-A6C34878D82A}">
                    <a16:rowId xmlns:a16="http://schemas.microsoft.com/office/drawing/2014/main" val="4088556053"/>
                  </a:ext>
                </a:extLst>
              </a:tr>
            </a:tbl>
          </a:graphicData>
        </a:graphic>
      </p:graphicFrame>
      <p:sp>
        <p:nvSpPr>
          <p:cNvPr id="7" name="직사각형 6">
            <a:extLst>
              <a:ext uri="{FF2B5EF4-FFF2-40B4-BE49-F238E27FC236}">
                <a16:creationId xmlns:a16="http://schemas.microsoft.com/office/drawing/2014/main" id="{45764CC2-FFD8-41F5-94D6-A9F8754EBDC6}"/>
              </a:ext>
            </a:extLst>
          </p:cNvPr>
          <p:cNvSpPr/>
          <p:nvPr/>
        </p:nvSpPr>
        <p:spPr>
          <a:xfrm>
            <a:off x="609600" y="1413395"/>
            <a:ext cx="2895600" cy="3662541"/>
          </a:xfrm>
          <a:prstGeom prst="rect">
            <a:avLst/>
          </a:prstGeom>
          <a:solidFill>
            <a:schemeClr val="accent5">
              <a:lumMod val="20000"/>
              <a:lumOff val="80000"/>
            </a:schemeClr>
          </a:solidFill>
        </p:spPr>
        <p:txBody>
          <a:bodyPr wrap="square">
            <a:spAutoFit/>
          </a:bodyPr>
          <a:lstStyle/>
          <a:p>
            <a:r>
              <a:rPr lang="ko-KR" altLang="en-US" sz="800" dirty="0"/>
              <a:t> "</a:t>
            </a:r>
            <a:r>
              <a:rPr lang="ko-KR" altLang="en-US" sz="800" dirty="0" err="1"/>
              <a:t>time</a:t>
            </a:r>
            <a:r>
              <a:rPr lang="ko-KR" altLang="en-US" sz="800" dirty="0"/>
              <a:t>": 1641534720709468416,</a:t>
            </a:r>
          </a:p>
          <a:p>
            <a:r>
              <a:rPr lang="ko-KR" altLang="en-US" sz="800" dirty="0"/>
              <a:t>  "</a:t>
            </a:r>
            <a:r>
              <a:rPr lang="ko-KR" altLang="en-US" sz="800" dirty="0" err="1"/>
              <a:t>spus</a:t>
            </a:r>
            <a:r>
              <a:rPr lang="ko-KR" altLang="en-US" sz="800" dirty="0"/>
              <a:t>": [</a:t>
            </a:r>
          </a:p>
          <a:p>
            <a:r>
              <a:rPr lang="ko-KR" altLang="en-US" sz="800" dirty="0"/>
              <a:t>    {</a:t>
            </a:r>
          </a:p>
          <a:p>
            <a:r>
              <a:rPr lang="ko-KR" altLang="en-US" sz="800" dirty="0"/>
              <a:t>      "</a:t>
            </a:r>
            <a:r>
              <a:rPr lang="ko-KR" altLang="en-US" sz="800" dirty="0" err="1"/>
              <a:t>spuId</a:t>
            </a:r>
            <a:r>
              <a:rPr lang="ko-KR" altLang="en-US" sz="800" dirty="0"/>
              <a:t>": "spu0",</a:t>
            </a:r>
          </a:p>
          <a:p>
            <a:r>
              <a:rPr lang="ko-KR" altLang="en-US" sz="800" dirty="0"/>
              <a:t>      "</a:t>
            </a:r>
            <a:r>
              <a:rPr lang="ko-KR" altLang="en-US" sz="800" dirty="0" err="1"/>
              <a:t>boxes</a:t>
            </a:r>
            <a:r>
              <a:rPr lang="ko-KR" altLang="en-US" sz="800" dirty="0"/>
              <a:t>": [</a:t>
            </a:r>
          </a:p>
          <a:p>
            <a:r>
              <a:rPr lang="ko-KR" altLang="en-US" sz="800" dirty="0"/>
              <a:t>        {</a:t>
            </a:r>
          </a:p>
          <a:p>
            <a:r>
              <a:rPr lang="ko-KR" altLang="en-US" sz="800" dirty="0"/>
              <a:t>          "</a:t>
            </a:r>
            <a:r>
              <a:rPr lang="ko-KR" altLang="en-US" sz="800" dirty="0" err="1"/>
              <a:t>boxId</a:t>
            </a:r>
            <a:r>
              <a:rPr lang="ko-KR" altLang="en-US" sz="800" dirty="0"/>
              <a:t>": "box1",</a:t>
            </a:r>
          </a:p>
          <a:p>
            <a:r>
              <a:rPr lang="ko-KR" altLang="en-US" sz="800" dirty="0"/>
              <a:t>          "</a:t>
            </a:r>
            <a:r>
              <a:rPr lang="ko-KR" altLang="en-US" sz="800" dirty="0" err="1"/>
              <a:t>time</a:t>
            </a:r>
            <a:r>
              <a:rPr lang="ko-KR" altLang="en-US" sz="800" dirty="0"/>
              <a:t>": 1641534720709468416,</a:t>
            </a:r>
          </a:p>
          <a:p>
            <a:r>
              <a:rPr lang="ko-KR" altLang="en-US" sz="800" dirty="0"/>
              <a:t>          "</a:t>
            </a:r>
            <a:r>
              <a:rPr lang="ko-KR" altLang="en-US" sz="800" dirty="0" err="1"/>
              <a:t>commands</a:t>
            </a:r>
            <a:r>
              <a:rPr lang="ko-KR" altLang="en-US" sz="800" dirty="0"/>
              <a:t>": {</a:t>
            </a:r>
          </a:p>
          <a:p>
            <a:r>
              <a:rPr lang="ko-KR" altLang="en-US" sz="800" dirty="0"/>
              <a:t>            "</a:t>
            </a:r>
            <a:r>
              <a:rPr lang="ko-KR" altLang="en-US" sz="800" dirty="0" err="1"/>
              <a:t>intensity</a:t>
            </a:r>
            <a:r>
              <a:rPr lang="ko-KR" altLang="en-US" sz="800" dirty="0"/>
              <a:t>": 100</a:t>
            </a:r>
          </a:p>
          <a:p>
            <a:r>
              <a:rPr lang="ko-KR" altLang="en-US" sz="800" dirty="0"/>
              <a:t>          }</a:t>
            </a:r>
          </a:p>
          <a:p>
            <a:r>
              <a:rPr lang="ko-KR" altLang="en-US" sz="800" dirty="0"/>
              <a:t>        },</a:t>
            </a:r>
          </a:p>
          <a:p>
            <a:r>
              <a:rPr lang="ko-KR" altLang="en-US" sz="800" dirty="0"/>
              <a:t>        {</a:t>
            </a:r>
          </a:p>
          <a:p>
            <a:r>
              <a:rPr lang="ko-KR" altLang="en-US" sz="800" dirty="0"/>
              <a:t>          "</a:t>
            </a:r>
            <a:r>
              <a:rPr lang="ko-KR" altLang="en-US" sz="800" dirty="0" err="1"/>
              <a:t>boxId</a:t>
            </a:r>
            <a:r>
              <a:rPr lang="ko-KR" altLang="en-US" sz="800" dirty="0"/>
              <a:t>": "box2",</a:t>
            </a:r>
          </a:p>
          <a:p>
            <a:r>
              <a:rPr lang="ko-KR" altLang="en-US" sz="800" dirty="0"/>
              <a:t>          "</a:t>
            </a:r>
            <a:r>
              <a:rPr lang="ko-KR" altLang="en-US" sz="800" dirty="0" err="1"/>
              <a:t>time</a:t>
            </a:r>
            <a:r>
              <a:rPr lang="ko-KR" altLang="en-US" sz="800" dirty="0"/>
              <a:t>": 1641534720709468416,</a:t>
            </a:r>
          </a:p>
          <a:p>
            <a:r>
              <a:rPr lang="ko-KR" altLang="en-US" sz="800" dirty="0"/>
              <a:t>          "</a:t>
            </a:r>
            <a:r>
              <a:rPr lang="ko-KR" altLang="en-US" sz="800" dirty="0" err="1"/>
              <a:t>commands</a:t>
            </a:r>
            <a:r>
              <a:rPr lang="ko-KR" altLang="en-US" sz="800" dirty="0"/>
              <a:t>": {</a:t>
            </a:r>
          </a:p>
          <a:p>
            <a:r>
              <a:rPr lang="ko-KR" altLang="en-US" sz="800" dirty="0"/>
              <a:t>            "</a:t>
            </a:r>
            <a:r>
              <a:rPr lang="ko-KR" altLang="en-US" sz="800" dirty="0" err="1"/>
              <a:t>intensity</a:t>
            </a:r>
            <a:r>
              <a:rPr lang="ko-KR" altLang="en-US" sz="800" dirty="0"/>
              <a:t>": 0</a:t>
            </a:r>
          </a:p>
          <a:p>
            <a:r>
              <a:rPr lang="ko-KR" altLang="en-US" sz="800" dirty="0"/>
              <a:t>          }</a:t>
            </a:r>
          </a:p>
          <a:p>
            <a:r>
              <a:rPr lang="ko-KR" altLang="en-US" sz="800" dirty="0"/>
              <a:t>        },</a:t>
            </a:r>
          </a:p>
          <a:p>
            <a:r>
              <a:rPr lang="ko-KR" altLang="en-US" sz="800" dirty="0"/>
              <a:t>        {</a:t>
            </a:r>
          </a:p>
          <a:p>
            <a:r>
              <a:rPr lang="ko-KR" altLang="en-US" sz="800" dirty="0"/>
              <a:t>          "</a:t>
            </a:r>
            <a:r>
              <a:rPr lang="ko-KR" altLang="en-US" sz="800" dirty="0" err="1"/>
              <a:t>boxId</a:t>
            </a:r>
            <a:r>
              <a:rPr lang="ko-KR" altLang="en-US" sz="800" dirty="0"/>
              <a:t>": "box3",</a:t>
            </a:r>
          </a:p>
          <a:p>
            <a:r>
              <a:rPr lang="ko-KR" altLang="en-US" sz="800" dirty="0"/>
              <a:t>          "</a:t>
            </a:r>
            <a:r>
              <a:rPr lang="ko-KR" altLang="en-US" sz="800" dirty="0" err="1"/>
              <a:t>time</a:t>
            </a:r>
            <a:r>
              <a:rPr lang="ko-KR" altLang="en-US" sz="800" dirty="0"/>
              <a:t>": 1641534720709468416,</a:t>
            </a:r>
          </a:p>
          <a:p>
            <a:r>
              <a:rPr lang="ko-KR" altLang="en-US" sz="800" dirty="0"/>
              <a:t>          "</a:t>
            </a:r>
            <a:r>
              <a:rPr lang="ko-KR" altLang="en-US" sz="800" dirty="0" err="1"/>
              <a:t>commands</a:t>
            </a:r>
            <a:r>
              <a:rPr lang="ko-KR" altLang="en-US" sz="800" dirty="0"/>
              <a:t>": {</a:t>
            </a:r>
          </a:p>
          <a:p>
            <a:r>
              <a:rPr lang="ko-KR" altLang="en-US" sz="800" dirty="0"/>
              <a:t>            "</a:t>
            </a:r>
            <a:r>
              <a:rPr lang="ko-KR" altLang="en-US" sz="800" dirty="0" err="1"/>
              <a:t>intensity</a:t>
            </a:r>
            <a:r>
              <a:rPr lang="ko-KR" altLang="en-US" sz="800" dirty="0"/>
              <a:t>": 0</a:t>
            </a:r>
          </a:p>
          <a:p>
            <a:r>
              <a:rPr lang="ko-KR" altLang="en-US" sz="800" dirty="0"/>
              <a:t>          }</a:t>
            </a:r>
          </a:p>
          <a:p>
            <a:r>
              <a:rPr lang="ko-KR" altLang="en-US" sz="800" dirty="0"/>
              <a:t>        }</a:t>
            </a:r>
          </a:p>
          <a:p>
            <a:r>
              <a:rPr lang="ko-KR" altLang="en-US" sz="800" dirty="0"/>
              <a:t>      ]</a:t>
            </a:r>
          </a:p>
          <a:p>
            <a:r>
              <a:rPr lang="ko-KR" altLang="en-US" sz="800" dirty="0"/>
              <a:t>    },</a:t>
            </a:r>
          </a:p>
          <a:p>
            <a:r>
              <a:rPr lang="ko-KR" altLang="en-US" sz="800" dirty="0"/>
              <a:t>]</a:t>
            </a:r>
          </a:p>
        </p:txBody>
      </p:sp>
      <p:sp>
        <p:nvSpPr>
          <p:cNvPr id="8" name="TextBox 7">
            <a:extLst>
              <a:ext uri="{FF2B5EF4-FFF2-40B4-BE49-F238E27FC236}">
                <a16:creationId xmlns:a16="http://schemas.microsoft.com/office/drawing/2014/main" id="{500EE57B-3E8A-4C70-A7FB-AD02BF3F00E1}"/>
              </a:ext>
            </a:extLst>
          </p:cNvPr>
          <p:cNvSpPr txBox="1"/>
          <p:nvPr/>
        </p:nvSpPr>
        <p:spPr>
          <a:xfrm>
            <a:off x="4876800" y="1078468"/>
            <a:ext cx="2373791" cy="369332"/>
          </a:xfrm>
          <a:prstGeom prst="rect">
            <a:avLst/>
          </a:prstGeom>
          <a:noFill/>
        </p:spPr>
        <p:txBody>
          <a:bodyPr wrap="none" rtlCol="0">
            <a:spAutoFit/>
          </a:bodyPr>
          <a:lstStyle/>
          <a:p>
            <a:r>
              <a:rPr lang="en-US" altLang="ko-KR" dirty="0"/>
              <a:t>Digital Twin Server</a:t>
            </a:r>
            <a:endParaRPr lang="ko-KR" altLang="en-US" dirty="0"/>
          </a:p>
        </p:txBody>
      </p:sp>
      <p:sp>
        <p:nvSpPr>
          <p:cNvPr id="9" name="TextBox 8">
            <a:extLst>
              <a:ext uri="{FF2B5EF4-FFF2-40B4-BE49-F238E27FC236}">
                <a16:creationId xmlns:a16="http://schemas.microsoft.com/office/drawing/2014/main" id="{DF7E198A-134B-4C66-BEBC-06969AB4CD0B}"/>
              </a:ext>
            </a:extLst>
          </p:cNvPr>
          <p:cNvSpPr txBox="1"/>
          <p:nvPr/>
        </p:nvSpPr>
        <p:spPr>
          <a:xfrm>
            <a:off x="468297" y="964852"/>
            <a:ext cx="3413114" cy="369332"/>
          </a:xfrm>
          <a:prstGeom prst="rect">
            <a:avLst/>
          </a:prstGeom>
          <a:noFill/>
        </p:spPr>
        <p:txBody>
          <a:bodyPr wrap="none" rtlCol="0">
            <a:spAutoFit/>
          </a:bodyPr>
          <a:lstStyle/>
          <a:p>
            <a:r>
              <a:rPr lang="en-US" altLang="ko-KR" dirty="0"/>
              <a:t>Data Preprocessing Adapter</a:t>
            </a:r>
            <a:endParaRPr lang="ko-KR" altLang="en-US" dirty="0"/>
          </a:p>
        </p:txBody>
      </p:sp>
      <p:sp>
        <p:nvSpPr>
          <p:cNvPr id="10" name="바닥글 개체 틀 2">
            <a:extLst>
              <a:ext uri="{FF2B5EF4-FFF2-40B4-BE49-F238E27FC236}">
                <a16:creationId xmlns:a16="http://schemas.microsoft.com/office/drawing/2014/main" id="{2D8A15F9-491E-40F3-B2E6-6E7202199D65}"/>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389828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5C45560-BD3B-428F-B8B2-B0B90A1EA49D}"/>
              </a:ext>
            </a:extLst>
          </p:cNvPr>
          <p:cNvSpPr>
            <a:spLocks noGrp="1"/>
          </p:cNvSpPr>
          <p:nvPr>
            <p:ph type="title"/>
          </p:nvPr>
        </p:nvSpPr>
        <p:spPr/>
        <p:txBody>
          <a:bodyPr/>
          <a:lstStyle/>
          <a:p>
            <a:r>
              <a:rPr lang="en-US" altLang="ko-KR" sz="2400" dirty="0"/>
              <a:t>End-to-End Timing Synchronized Message Process</a:t>
            </a:r>
            <a:endParaRPr lang="ko-KR" altLang="en-US" sz="2400" dirty="0"/>
          </a:p>
        </p:txBody>
      </p:sp>
      <p:sp>
        <p:nvSpPr>
          <p:cNvPr id="3" name="바닥글 개체 틀 2">
            <a:extLst>
              <a:ext uri="{FF2B5EF4-FFF2-40B4-BE49-F238E27FC236}">
                <a16:creationId xmlns:a16="http://schemas.microsoft.com/office/drawing/2014/main" id="{4E27B121-F357-483C-A172-6C5BFA6E67FE}"/>
              </a:ext>
            </a:extLst>
          </p:cNvPr>
          <p:cNvSpPr>
            <a:spLocks noGrp="1"/>
          </p:cNvSpPr>
          <p:nvPr>
            <p:ph type="ftr" sz="quarter" idx="11"/>
          </p:nvPr>
        </p:nvSpPr>
        <p:spPr>
          <a:xfrm>
            <a:off x="457200" y="6610349"/>
            <a:ext cx="6908932" cy="423661"/>
          </a:xfrm>
        </p:spPr>
        <p:txBody>
          <a:bodyPr/>
          <a:lstStyle/>
          <a:p>
            <a:pPr>
              <a:defRPr/>
            </a:pPr>
            <a:r>
              <a:rPr lang="en-US" dirty="0"/>
              <a:t>2888-22-0039-00-0003-implementation use case of interfacing cyber and physical world framework</a:t>
            </a:r>
          </a:p>
        </p:txBody>
      </p:sp>
      <p:sp>
        <p:nvSpPr>
          <p:cNvPr id="4" name="슬라이드 번호 개체 틀 3">
            <a:extLst>
              <a:ext uri="{FF2B5EF4-FFF2-40B4-BE49-F238E27FC236}">
                <a16:creationId xmlns:a16="http://schemas.microsoft.com/office/drawing/2014/main" id="{9B54180A-07C4-4ED5-878A-95455EB3643F}"/>
              </a:ext>
            </a:extLst>
          </p:cNvPr>
          <p:cNvSpPr>
            <a:spLocks noGrp="1"/>
          </p:cNvSpPr>
          <p:nvPr>
            <p:ph type="sldNum" sz="quarter" idx="12"/>
          </p:nvPr>
        </p:nvSpPr>
        <p:spPr/>
        <p:txBody>
          <a:bodyPr/>
          <a:lstStyle/>
          <a:p>
            <a:pPr>
              <a:defRPr/>
            </a:pPr>
            <a:fld id="{2E8BD8E8-FEBE-4B48-A872-D5E72F1EB77B}" type="slidenum">
              <a:rPr lang="en-US" smtClean="0"/>
              <a:pPr>
                <a:defRPr/>
              </a:pPr>
              <a:t>11</a:t>
            </a:fld>
            <a:endParaRPr lang="en-US">
              <a:latin typeface="Myriad Pro" charset="0"/>
            </a:endParaRPr>
          </a:p>
        </p:txBody>
      </p:sp>
      <p:grpSp>
        <p:nvGrpSpPr>
          <p:cNvPr id="6" name="그룹 5">
            <a:extLst>
              <a:ext uri="{FF2B5EF4-FFF2-40B4-BE49-F238E27FC236}">
                <a16:creationId xmlns:a16="http://schemas.microsoft.com/office/drawing/2014/main" id="{C585942D-092F-4A34-89B7-348E8EC0326F}"/>
              </a:ext>
            </a:extLst>
          </p:cNvPr>
          <p:cNvGrpSpPr/>
          <p:nvPr/>
        </p:nvGrpSpPr>
        <p:grpSpPr>
          <a:xfrm>
            <a:off x="289784" y="1219200"/>
            <a:ext cx="8863568" cy="4789957"/>
            <a:chOff x="691641" y="1274014"/>
            <a:chExt cx="10128760" cy="5473680"/>
          </a:xfrm>
        </p:grpSpPr>
        <p:sp>
          <p:nvSpPr>
            <p:cNvPr id="7" name="모서리가 둥근 직사각형 245">
              <a:extLst>
                <a:ext uri="{FF2B5EF4-FFF2-40B4-BE49-F238E27FC236}">
                  <a16:creationId xmlns:a16="http://schemas.microsoft.com/office/drawing/2014/main" id="{151B7AB7-70D6-4E3A-BC34-2BAA88DA8FFF}"/>
                </a:ext>
              </a:extLst>
            </p:cNvPr>
            <p:cNvSpPr/>
            <p:nvPr/>
          </p:nvSpPr>
          <p:spPr>
            <a:xfrm>
              <a:off x="1069572" y="1284416"/>
              <a:ext cx="1709585" cy="3233861"/>
            </a:xfrm>
            <a:prstGeom prst="roundRect">
              <a:avLst>
                <a:gd name="adj" fmla="val 4889"/>
              </a:avLst>
            </a:prstGeom>
            <a:solidFill>
              <a:schemeClr val="bg2"/>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a:p>
          </p:txBody>
        </p:sp>
        <p:sp>
          <p:nvSpPr>
            <p:cNvPr id="8" name="모서리가 둥근 직사각형 244">
              <a:extLst>
                <a:ext uri="{FF2B5EF4-FFF2-40B4-BE49-F238E27FC236}">
                  <a16:creationId xmlns:a16="http://schemas.microsoft.com/office/drawing/2014/main" id="{3D8C1E0C-AB38-44CB-9424-A451C1546136}"/>
                </a:ext>
              </a:extLst>
            </p:cNvPr>
            <p:cNvSpPr/>
            <p:nvPr/>
          </p:nvSpPr>
          <p:spPr>
            <a:xfrm>
              <a:off x="877907" y="1517073"/>
              <a:ext cx="1709585" cy="3233861"/>
            </a:xfrm>
            <a:prstGeom prst="roundRect">
              <a:avLst>
                <a:gd name="adj" fmla="val 4889"/>
              </a:avLst>
            </a:prstGeom>
            <a:solidFill>
              <a:schemeClr val="bg2"/>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a:p>
          </p:txBody>
        </p:sp>
        <p:sp>
          <p:nvSpPr>
            <p:cNvPr id="9" name="TextBox 98">
              <a:extLst>
                <a:ext uri="{FF2B5EF4-FFF2-40B4-BE49-F238E27FC236}">
                  <a16:creationId xmlns:a16="http://schemas.microsoft.com/office/drawing/2014/main" id="{B9894411-E74F-4A34-A326-CB20E41F4C36}"/>
                </a:ext>
              </a:extLst>
            </p:cNvPr>
            <p:cNvSpPr txBox="1"/>
            <p:nvPr/>
          </p:nvSpPr>
          <p:spPr>
            <a:xfrm>
              <a:off x="1311120" y="1274014"/>
              <a:ext cx="1231270" cy="172362"/>
            </a:xfrm>
            <a:prstGeom prst="rect">
              <a:avLst/>
            </a:prstGeom>
            <a:no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Sensor Node</a:t>
              </a:r>
              <a:endParaRPr lang="ko-KR" altLang="en-US" sz="1000" b="1" dirty="0">
                <a:latin typeface="Times New Roman" panose="02020603050405020304" pitchFamily="18" charset="0"/>
                <a:cs typeface="Times New Roman" panose="02020603050405020304" pitchFamily="18" charset="0"/>
              </a:endParaRPr>
            </a:p>
          </p:txBody>
        </p:sp>
        <p:sp>
          <p:nvSpPr>
            <p:cNvPr id="10" name="TextBox 100">
              <a:extLst>
                <a:ext uri="{FF2B5EF4-FFF2-40B4-BE49-F238E27FC236}">
                  <a16:creationId xmlns:a16="http://schemas.microsoft.com/office/drawing/2014/main" id="{A99ACB3E-C6DB-4A46-B6A0-FF03648AC632}"/>
                </a:ext>
              </a:extLst>
            </p:cNvPr>
            <p:cNvSpPr txBox="1"/>
            <p:nvPr/>
          </p:nvSpPr>
          <p:spPr>
            <a:xfrm>
              <a:off x="1115562" y="1517073"/>
              <a:ext cx="1231270" cy="172362"/>
            </a:xfrm>
            <a:prstGeom prst="rect">
              <a:avLst/>
            </a:prstGeom>
            <a:no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Sensor Node</a:t>
              </a:r>
              <a:endParaRPr lang="ko-KR" altLang="en-US" sz="1000" b="1" dirty="0">
                <a:latin typeface="Times New Roman" panose="02020603050405020304" pitchFamily="18" charset="0"/>
                <a:cs typeface="Times New Roman" panose="02020603050405020304" pitchFamily="18" charset="0"/>
              </a:endParaRPr>
            </a:p>
          </p:txBody>
        </p:sp>
        <p:sp>
          <p:nvSpPr>
            <p:cNvPr id="11" name="모서리가 둥근 직사각형 101">
              <a:extLst>
                <a:ext uri="{FF2B5EF4-FFF2-40B4-BE49-F238E27FC236}">
                  <a16:creationId xmlns:a16="http://schemas.microsoft.com/office/drawing/2014/main" id="{DF73E8CC-B175-40A6-9E8D-D646AC540BBF}"/>
                </a:ext>
              </a:extLst>
            </p:cNvPr>
            <p:cNvSpPr/>
            <p:nvPr/>
          </p:nvSpPr>
          <p:spPr>
            <a:xfrm>
              <a:off x="9475094" y="3721865"/>
              <a:ext cx="1345307" cy="1200550"/>
            </a:xfrm>
            <a:prstGeom prst="roundRect">
              <a:avLst>
                <a:gd name="adj" fmla="val 4889"/>
              </a:avLst>
            </a:prstGeom>
            <a:solidFill>
              <a:schemeClr val="bg2"/>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a:p>
          </p:txBody>
        </p:sp>
        <p:sp>
          <p:nvSpPr>
            <p:cNvPr id="12" name="TextBox 102">
              <a:extLst>
                <a:ext uri="{FF2B5EF4-FFF2-40B4-BE49-F238E27FC236}">
                  <a16:creationId xmlns:a16="http://schemas.microsoft.com/office/drawing/2014/main" id="{8447EA5A-1B3A-413C-9DD2-C6C4DB231A8F}"/>
                </a:ext>
              </a:extLst>
            </p:cNvPr>
            <p:cNvSpPr txBox="1"/>
            <p:nvPr/>
          </p:nvSpPr>
          <p:spPr>
            <a:xfrm>
              <a:off x="9475093" y="3721865"/>
              <a:ext cx="1345306" cy="172362"/>
            </a:xfrm>
            <a:prstGeom prst="rect">
              <a:avLst/>
            </a:prstGeom>
            <a:no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Server</a:t>
              </a:r>
              <a:endParaRPr lang="ko-KR" altLang="en-US" sz="1000" b="1" dirty="0">
                <a:latin typeface="Times New Roman" panose="02020603050405020304" pitchFamily="18" charset="0"/>
                <a:cs typeface="Times New Roman" panose="02020603050405020304" pitchFamily="18" charset="0"/>
              </a:endParaRPr>
            </a:p>
          </p:txBody>
        </p:sp>
        <p:grpSp>
          <p:nvGrpSpPr>
            <p:cNvPr id="13" name="그룹 12">
              <a:extLst>
                <a:ext uri="{FF2B5EF4-FFF2-40B4-BE49-F238E27FC236}">
                  <a16:creationId xmlns:a16="http://schemas.microsoft.com/office/drawing/2014/main" id="{FBB79D05-2F95-4E72-AE2D-60996D047913}"/>
                </a:ext>
              </a:extLst>
            </p:cNvPr>
            <p:cNvGrpSpPr/>
            <p:nvPr/>
          </p:nvGrpSpPr>
          <p:grpSpPr>
            <a:xfrm>
              <a:off x="9579908" y="4110028"/>
              <a:ext cx="1135677" cy="667133"/>
              <a:chOff x="9043134" y="2076338"/>
              <a:chExt cx="2863753" cy="1906024"/>
            </a:xfrm>
            <a:solidFill>
              <a:schemeClr val="bg1"/>
            </a:solidFill>
          </p:grpSpPr>
          <p:sp>
            <p:nvSpPr>
              <p:cNvPr id="86" name="모서리가 둥근 직사각형 187">
                <a:extLst>
                  <a:ext uri="{FF2B5EF4-FFF2-40B4-BE49-F238E27FC236}">
                    <a16:creationId xmlns:a16="http://schemas.microsoft.com/office/drawing/2014/main" id="{D2E33063-FCE9-4144-89E5-6FE9BE818399}"/>
                  </a:ext>
                </a:extLst>
              </p:cNvPr>
              <p:cNvSpPr/>
              <p:nvPr/>
            </p:nvSpPr>
            <p:spPr>
              <a:xfrm>
                <a:off x="9043134" y="2076338"/>
                <a:ext cx="2863753" cy="1906024"/>
              </a:xfrm>
              <a:prstGeom prst="round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87" name="TextBox 188">
                <a:extLst>
                  <a:ext uri="{FF2B5EF4-FFF2-40B4-BE49-F238E27FC236}">
                    <a16:creationId xmlns:a16="http://schemas.microsoft.com/office/drawing/2014/main" id="{DE2DDA24-F4E7-4E4F-935B-DB22411779A0}"/>
                  </a:ext>
                </a:extLst>
              </p:cNvPr>
              <p:cNvSpPr txBox="1"/>
              <p:nvPr/>
            </p:nvSpPr>
            <p:spPr>
              <a:xfrm>
                <a:off x="9186870" y="2383020"/>
                <a:ext cx="2608286" cy="492443"/>
              </a:xfrm>
              <a:prstGeom prst="rect">
                <a:avLst/>
              </a:prstGeom>
              <a:grp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MQTT Broker</a:t>
                </a:r>
                <a:endParaRPr lang="ko-KR" altLang="en-US" sz="1000" b="1" dirty="0">
                  <a:latin typeface="Times New Roman" panose="02020603050405020304" pitchFamily="18" charset="0"/>
                  <a:cs typeface="Times New Roman" panose="02020603050405020304" pitchFamily="18" charset="0"/>
                </a:endParaRPr>
              </a:p>
            </p:txBody>
          </p:sp>
        </p:grpSp>
        <p:sp>
          <p:nvSpPr>
            <p:cNvPr id="14" name="모서리가 둥근 직사각형 104">
              <a:extLst>
                <a:ext uri="{FF2B5EF4-FFF2-40B4-BE49-F238E27FC236}">
                  <a16:creationId xmlns:a16="http://schemas.microsoft.com/office/drawing/2014/main" id="{9BA91170-01BC-4107-BB0A-3921CF325D4D}"/>
                </a:ext>
              </a:extLst>
            </p:cNvPr>
            <p:cNvSpPr/>
            <p:nvPr/>
          </p:nvSpPr>
          <p:spPr>
            <a:xfrm>
              <a:off x="3030429" y="1284416"/>
              <a:ext cx="6248139" cy="5463278"/>
            </a:xfrm>
            <a:prstGeom prst="roundRect">
              <a:avLst>
                <a:gd name="adj" fmla="val 4889"/>
              </a:avLst>
            </a:prstGeom>
            <a:solidFill>
              <a:schemeClr val="bg2"/>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a:p>
          </p:txBody>
        </p:sp>
        <p:sp>
          <p:nvSpPr>
            <p:cNvPr id="15" name="모서리가 둥근 직사각형 105">
              <a:extLst>
                <a:ext uri="{FF2B5EF4-FFF2-40B4-BE49-F238E27FC236}">
                  <a16:creationId xmlns:a16="http://schemas.microsoft.com/office/drawing/2014/main" id="{55C485DD-EE37-4559-BAA3-5EECBD4CE176}"/>
                </a:ext>
              </a:extLst>
            </p:cNvPr>
            <p:cNvSpPr/>
            <p:nvPr/>
          </p:nvSpPr>
          <p:spPr>
            <a:xfrm>
              <a:off x="3157135" y="1768007"/>
              <a:ext cx="1695656" cy="2207659"/>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16" name="직사각형 15">
              <a:extLst>
                <a:ext uri="{FF2B5EF4-FFF2-40B4-BE49-F238E27FC236}">
                  <a16:creationId xmlns:a16="http://schemas.microsoft.com/office/drawing/2014/main" id="{D065CC77-4427-45C3-BE4B-25172D3C5601}"/>
                </a:ext>
              </a:extLst>
            </p:cNvPr>
            <p:cNvSpPr/>
            <p:nvPr/>
          </p:nvSpPr>
          <p:spPr>
            <a:xfrm>
              <a:off x="3400025" y="2131643"/>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Initialization</a:t>
              </a:r>
            </a:p>
            <a:p>
              <a:pPr algn="ctr"/>
              <a:r>
                <a:rPr lang="en-US" altLang="ko-KR" sz="1000" b="1" dirty="0">
                  <a:solidFill>
                    <a:schemeClr val="tx1"/>
                  </a:solidFill>
                  <a:latin typeface="Times New Roman" panose="02020603050405020304" pitchFamily="18" charset="0"/>
                  <a:cs typeface="Times New Roman" panose="02020603050405020304" pitchFamily="18" charset="0"/>
                </a:rPr>
                <a:t>Sensor Node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17" name="직사각형 16">
              <a:extLst>
                <a:ext uri="{FF2B5EF4-FFF2-40B4-BE49-F238E27FC236}">
                  <a16:creationId xmlns:a16="http://schemas.microsoft.com/office/drawing/2014/main" id="{EBA1CE0E-E6A8-47F7-B6E7-2C87B119D242}"/>
                </a:ext>
              </a:extLst>
            </p:cNvPr>
            <p:cNvSpPr/>
            <p:nvPr/>
          </p:nvSpPr>
          <p:spPr>
            <a:xfrm>
              <a:off x="3400025" y="2616958"/>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Sensing Request</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18" name="TextBox 109">
              <a:extLst>
                <a:ext uri="{FF2B5EF4-FFF2-40B4-BE49-F238E27FC236}">
                  <a16:creationId xmlns:a16="http://schemas.microsoft.com/office/drawing/2014/main" id="{B1357CEB-FF5F-4837-BDCA-8DA80B37E001}"/>
                </a:ext>
              </a:extLst>
            </p:cNvPr>
            <p:cNvSpPr txBox="1"/>
            <p:nvPr/>
          </p:nvSpPr>
          <p:spPr>
            <a:xfrm>
              <a:off x="3400025" y="1820553"/>
              <a:ext cx="1213990" cy="172362"/>
            </a:xfrm>
            <a:prstGeom prst="rect">
              <a:avLst/>
            </a:prstGeom>
            <a:solidFill>
              <a:schemeClr val="bg1"/>
            </a:solid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Process 1</a:t>
              </a:r>
              <a:endParaRPr lang="ko-KR" altLang="en-US" sz="1000" b="1" dirty="0">
                <a:latin typeface="Times New Roman" panose="02020603050405020304" pitchFamily="18" charset="0"/>
                <a:cs typeface="Times New Roman" panose="02020603050405020304" pitchFamily="18" charset="0"/>
              </a:endParaRPr>
            </a:p>
          </p:txBody>
        </p:sp>
        <p:sp>
          <p:nvSpPr>
            <p:cNvPr id="19" name="모서리가 둥근 직사각형 181">
              <a:extLst>
                <a:ext uri="{FF2B5EF4-FFF2-40B4-BE49-F238E27FC236}">
                  <a16:creationId xmlns:a16="http://schemas.microsoft.com/office/drawing/2014/main" id="{92527D59-A123-45BF-AF52-2C5824864F3B}"/>
                </a:ext>
              </a:extLst>
            </p:cNvPr>
            <p:cNvSpPr/>
            <p:nvPr/>
          </p:nvSpPr>
          <p:spPr>
            <a:xfrm>
              <a:off x="5367542" y="1794188"/>
              <a:ext cx="1695656" cy="234436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0" name="직사각형 19">
              <a:extLst>
                <a:ext uri="{FF2B5EF4-FFF2-40B4-BE49-F238E27FC236}">
                  <a16:creationId xmlns:a16="http://schemas.microsoft.com/office/drawing/2014/main" id="{C7B4DF97-07BA-4B0E-9CD5-EED730E4393C}"/>
                </a:ext>
              </a:extLst>
            </p:cNvPr>
            <p:cNvSpPr/>
            <p:nvPr/>
          </p:nvSpPr>
          <p:spPr>
            <a:xfrm>
              <a:off x="5610433" y="2157823"/>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Receive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1" name="직사각형 20">
              <a:extLst>
                <a:ext uri="{FF2B5EF4-FFF2-40B4-BE49-F238E27FC236}">
                  <a16:creationId xmlns:a16="http://schemas.microsoft.com/office/drawing/2014/main" id="{2CB19F49-AE19-4BC0-B56C-421B9AC478D9}"/>
                </a:ext>
              </a:extLst>
            </p:cNvPr>
            <p:cNvSpPr/>
            <p:nvPr/>
          </p:nvSpPr>
          <p:spPr>
            <a:xfrm>
              <a:off x="5608375" y="2643138"/>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Data Parse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2" name="직사각형 21">
              <a:extLst>
                <a:ext uri="{FF2B5EF4-FFF2-40B4-BE49-F238E27FC236}">
                  <a16:creationId xmlns:a16="http://schemas.microsoft.com/office/drawing/2014/main" id="{83C1D282-DCE7-4719-BCBF-F54C472D7826}"/>
                </a:ext>
              </a:extLst>
            </p:cNvPr>
            <p:cNvSpPr/>
            <p:nvPr/>
          </p:nvSpPr>
          <p:spPr>
            <a:xfrm>
              <a:off x="5608375" y="3128454"/>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Data Decode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3" name="직사각형 22">
              <a:extLst>
                <a:ext uri="{FF2B5EF4-FFF2-40B4-BE49-F238E27FC236}">
                  <a16:creationId xmlns:a16="http://schemas.microsoft.com/office/drawing/2014/main" id="{83AF68CD-9666-4642-88C3-5087218B5E0B}"/>
                </a:ext>
              </a:extLst>
            </p:cNvPr>
            <p:cNvSpPr/>
            <p:nvPr/>
          </p:nvSpPr>
          <p:spPr>
            <a:xfrm>
              <a:off x="5610433" y="3613769"/>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Transmit</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4" name="TextBox 186">
              <a:extLst>
                <a:ext uri="{FF2B5EF4-FFF2-40B4-BE49-F238E27FC236}">
                  <a16:creationId xmlns:a16="http://schemas.microsoft.com/office/drawing/2014/main" id="{48E9457F-3781-4932-9DA3-A4AABC1013C8}"/>
                </a:ext>
              </a:extLst>
            </p:cNvPr>
            <p:cNvSpPr txBox="1"/>
            <p:nvPr/>
          </p:nvSpPr>
          <p:spPr>
            <a:xfrm>
              <a:off x="5608375" y="1846734"/>
              <a:ext cx="1213989" cy="172362"/>
            </a:xfrm>
            <a:prstGeom prst="rect">
              <a:avLst/>
            </a:prstGeom>
            <a:solidFill>
              <a:schemeClr val="bg1"/>
            </a:solid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Process 3</a:t>
              </a:r>
              <a:endParaRPr lang="ko-KR" altLang="en-US" sz="1000" b="1" dirty="0">
                <a:latin typeface="Times New Roman" panose="02020603050405020304" pitchFamily="18" charset="0"/>
                <a:cs typeface="Times New Roman" panose="02020603050405020304" pitchFamily="18" charset="0"/>
              </a:endParaRPr>
            </a:p>
          </p:txBody>
        </p:sp>
        <p:sp>
          <p:nvSpPr>
            <p:cNvPr id="25" name="모서리가 둥근 직사각형 175">
              <a:extLst>
                <a:ext uri="{FF2B5EF4-FFF2-40B4-BE49-F238E27FC236}">
                  <a16:creationId xmlns:a16="http://schemas.microsoft.com/office/drawing/2014/main" id="{811BEA21-79A4-486B-A9AA-BE33B9B80014}"/>
                </a:ext>
              </a:extLst>
            </p:cNvPr>
            <p:cNvSpPr/>
            <p:nvPr/>
          </p:nvSpPr>
          <p:spPr>
            <a:xfrm>
              <a:off x="5367542" y="4265884"/>
              <a:ext cx="1695656" cy="234436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6" name="직사각형 25">
              <a:extLst>
                <a:ext uri="{FF2B5EF4-FFF2-40B4-BE49-F238E27FC236}">
                  <a16:creationId xmlns:a16="http://schemas.microsoft.com/office/drawing/2014/main" id="{448639CC-D9D8-4028-985B-345207E48B60}"/>
                </a:ext>
              </a:extLst>
            </p:cNvPr>
            <p:cNvSpPr/>
            <p:nvPr/>
          </p:nvSpPr>
          <p:spPr>
            <a:xfrm>
              <a:off x="5610433" y="4629519"/>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Receive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7" name="직사각형 26">
              <a:extLst>
                <a:ext uri="{FF2B5EF4-FFF2-40B4-BE49-F238E27FC236}">
                  <a16:creationId xmlns:a16="http://schemas.microsoft.com/office/drawing/2014/main" id="{5CDABC26-67BD-4CF5-9DF0-66CE3B23411D}"/>
                </a:ext>
              </a:extLst>
            </p:cNvPr>
            <p:cNvSpPr/>
            <p:nvPr/>
          </p:nvSpPr>
          <p:spPr>
            <a:xfrm>
              <a:off x="5608375" y="5114834"/>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JSON Transformation</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8" name="직사각형 27">
              <a:extLst>
                <a:ext uri="{FF2B5EF4-FFF2-40B4-BE49-F238E27FC236}">
                  <a16:creationId xmlns:a16="http://schemas.microsoft.com/office/drawing/2014/main" id="{45508914-DE23-4291-9209-82F8AB510ABA}"/>
                </a:ext>
              </a:extLst>
            </p:cNvPr>
            <p:cNvSpPr/>
            <p:nvPr/>
          </p:nvSpPr>
          <p:spPr>
            <a:xfrm>
              <a:off x="5608375" y="5600150"/>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Timestamp</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29" name="직사각형 28">
              <a:extLst>
                <a:ext uri="{FF2B5EF4-FFF2-40B4-BE49-F238E27FC236}">
                  <a16:creationId xmlns:a16="http://schemas.microsoft.com/office/drawing/2014/main" id="{6CF1BDC1-4D9A-4A36-BAE3-B416841AD8F7}"/>
                </a:ext>
              </a:extLst>
            </p:cNvPr>
            <p:cNvSpPr/>
            <p:nvPr/>
          </p:nvSpPr>
          <p:spPr>
            <a:xfrm>
              <a:off x="5610433" y="6085465"/>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Transmit</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0" name="TextBox 180">
              <a:extLst>
                <a:ext uri="{FF2B5EF4-FFF2-40B4-BE49-F238E27FC236}">
                  <a16:creationId xmlns:a16="http://schemas.microsoft.com/office/drawing/2014/main" id="{CA6F59B9-E940-42C4-A77E-DD0E30138630}"/>
                </a:ext>
              </a:extLst>
            </p:cNvPr>
            <p:cNvSpPr txBox="1"/>
            <p:nvPr/>
          </p:nvSpPr>
          <p:spPr>
            <a:xfrm>
              <a:off x="5608375" y="4318430"/>
              <a:ext cx="1213989" cy="172362"/>
            </a:xfrm>
            <a:prstGeom prst="rect">
              <a:avLst/>
            </a:prstGeom>
            <a:solidFill>
              <a:schemeClr val="bg1"/>
            </a:solid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Process 4</a:t>
              </a:r>
              <a:endParaRPr lang="ko-KR" altLang="en-US" sz="1000" b="1" dirty="0">
                <a:latin typeface="Times New Roman" panose="02020603050405020304" pitchFamily="18" charset="0"/>
                <a:cs typeface="Times New Roman" panose="02020603050405020304" pitchFamily="18" charset="0"/>
              </a:endParaRPr>
            </a:p>
          </p:txBody>
        </p:sp>
        <p:sp>
          <p:nvSpPr>
            <p:cNvPr id="31" name="모서리가 둥근 직사각형 171">
              <a:extLst>
                <a:ext uri="{FF2B5EF4-FFF2-40B4-BE49-F238E27FC236}">
                  <a16:creationId xmlns:a16="http://schemas.microsoft.com/office/drawing/2014/main" id="{8288C321-286C-4501-A982-B6C01602BC62}"/>
                </a:ext>
              </a:extLst>
            </p:cNvPr>
            <p:cNvSpPr/>
            <p:nvPr/>
          </p:nvSpPr>
          <p:spPr>
            <a:xfrm>
              <a:off x="7456275" y="3416933"/>
              <a:ext cx="1695656" cy="1334265"/>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2" name="직사각형 31">
              <a:extLst>
                <a:ext uri="{FF2B5EF4-FFF2-40B4-BE49-F238E27FC236}">
                  <a16:creationId xmlns:a16="http://schemas.microsoft.com/office/drawing/2014/main" id="{B9D44D07-A72E-45D4-A895-3C89AA19D718}"/>
                </a:ext>
              </a:extLst>
            </p:cNvPr>
            <p:cNvSpPr/>
            <p:nvPr/>
          </p:nvSpPr>
          <p:spPr>
            <a:xfrm>
              <a:off x="7699166" y="3780568"/>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Receive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3" name="직사각형 32">
              <a:extLst>
                <a:ext uri="{FF2B5EF4-FFF2-40B4-BE49-F238E27FC236}">
                  <a16:creationId xmlns:a16="http://schemas.microsoft.com/office/drawing/2014/main" id="{F4C1896A-6F76-4B65-B92E-30D278BAA0FC}"/>
                </a:ext>
              </a:extLst>
            </p:cNvPr>
            <p:cNvSpPr/>
            <p:nvPr/>
          </p:nvSpPr>
          <p:spPr>
            <a:xfrm>
              <a:off x="7697108" y="4265883"/>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MQTT Publish</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4" name="TextBox 174">
              <a:extLst>
                <a:ext uri="{FF2B5EF4-FFF2-40B4-BE49-F238E27FC236}">
                  <a16:creationId xmlns:a16="http://schemas.microsoft.com/office/drawing/2014/main" id="{0BFD85BE-6F71-45E9-9B12-0708E76ED199}"/>
                </a:ext>
              </a:extLst>
            </p:cNvPr>
            <p:cNvSpPr txBox="1"/>
            <p:nvPr/>
          </p:nvSpPr>
          <p:spPr>
            <a:xfrm>
              <a:off x="7709793" y="3469479"/>
              <a:ext cx="1213989" cy="172362"/>
            </a:xfrm>
            <a:prstGeom prst="rect">
              <a:avLst/>
            </a:prstGeom>
            <a:solidFill>
              <a:schemeClr val="bg1"/>
            </a:solid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Process 5</a:t>
              </a:r>
              <a:endParaRPr lang="ko-KR" altLang="en-US" sz="1000" b="1" dirty="0">
                <a:latin typeface="Times New Roman" panose="02020603050405020304" pitchFamily="18" charset="0"/>
                <a:cs typeface="Times New Roman" panose="02020603050405020304" pitchFamily="18" charset="0"/>
              </a:endParaRPr>
            </a:p>
          </p:txBody>
        </p:sp>
        <p:sp>
          <p:nvSpPr>
            <p:cNvPr id="35" name="모서리가 둥근 직사각형 166">
              <a:extLst>
                <a:ext uri="{FF2B5EF4-FFF2-40B4-BE49-F238E27FC236}">
                  <a16:creationId xmlns:a16="http://schemas.microsoft.com/office/drawing/2014/main" id="{4F80A8FB-970C-4918-9849-8E1E7DDAE747}"/>
                </a:ext>
              </a:extLst>
            </p:cNvPr>
            <p:cNvSpPr/>
            <p:nvPr/>
          </p:nvSpPr>
          <p:spPr>
            <a:xfrm>
              <a:off x="3157135" y="4217371"/>
              <a:ext cx="1695656" cy="1819506"/>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6" name="직사각형 35">
              <a:extLst>
                <a:ext uri="{FF2B5EF4-FFF2-40B4-BE49-F238E27FC236}">
                  <a16:creationId xmlns:a16="http://schemas.microsoft.com/office/drawing/2014/main" id="{30186302-396F-4D88-99B3-504A7B26BDA2}"/>
                </a:ext>
              </a:extLst>
            </p:cNvPr>
            <p:cNvSpPr/>
            <p:nvPr/>
          </p:nvSpPr>
          <p:spPr>
            <a:xfrm>
              <a:off x="3400026" y="4581006"/>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Data Receive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7" name="직사각형 36">
              <a:extLst>
                <a:ext uri="{FF2B5EF4-FFF2-40B4-BE49-F238E27FC236}">
                  <a16:creationId xmlns:a16="http://schemas.microsoft.com/office/drawing/2014/main" id="{0DD2856E-198B-470A-9E91-8C80525A0898}"/>
                </a:ext>
              </a:extLst>
            </p:cNvPr>
            <p:cNvSpPr/>
            <p:nvPr/>
          </p:nvSpPr>
          <p:spPr>
            <a:xfrm>
              <a:off x="3400026" y="5066321"/>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Error Check</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8" name="직사각형 37">
              <a:extLst>
                <a:ext uri="{FF2B5EF4-FFF2-40B4-BE49-F238E27FC236}">
                  <a16:creationId xmlns:a16="http://schemas.microsoft.com/office/drawing/2014/main" id="{676EB4D4-C1E2-46AC-A6D7-2ACFAE909DBA}"/>
                </a:ext>
              </a:extLst>
            </p:cNvPr>
            <p:cNvSpPr/>
            <p:nvPr/>
          </p:nvSpPr>
          <p:spPr>
            <a:xfrm>
              <a:off x="3400026" y="5551636"/>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 Transmit</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39" name="TextBox 170">
              <a:extLst>
                <a:ext uri="{FF2B5EF4-FFF2-40B4-BE49-F238E27FC236}">
                  <a16:creationId xmlns:a16="http://schemas.microsoft.com/office/drawing/2014/main" id="{8853CE15-1A05-4EE8-A5E3-E25AC4FE5FC3}"/>
                </a:ext>
              </a:extLst>
            </p:cNvPr>
            <p:cNvSpPr txBox="1"/>
            <p:nvPr/>
          </p:nvSpPr>
          <p:spPr>
            <a:xfrm>
              <a:off x="3400024" y="4269917"/>
              <a:ext cx="1213989" cy="172362"/>
            </a:xfrm>
            <a:prstGeom prst="rect">
              <a:avLst/>
            </a:prstGeom>
            <a:solidFill>
              <a:schemeClr val="bg1"/>
            </a:solid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Process 2</a:t>
              </a:r>
              <a:endParaRPr lang="ko-KR" altLang="en-US" sz="1000" b="1" dirty="0">
                <a:latin typeface="Times New Roman" panose="02020603050405020304" pitchFamily="18" charset="0"/>
                <a:cs typeface="Times New Roman" panose="02020603050405020304" pitchFamily="18" charset="0"/>
              </a:endParaRPr>
            </a:p>
          </p:txBody>
        </p:sp>
        <p:cxnSp>
          <p:nvCxnSpPr>
            <p:cNvPr id="40" name="꺾인 연결선 114">
              <a:extLst>
                <a:ext uri="{FF2B5EF4-FFF2-40B4-BE49-F238E27FC236}">
                  <a16:creationId xmlns:a16="http://schemas.microsoft.com/office/drawing/2014/main" id="{CBD7DF80-6932-4BB8-A5B5-939D1F171049}"/>
                </a:ext>
              </a:extLst>
            </p:cNvPr>
            <p:cNvCxnSpPr>
              <a:stCxn id="38" idx="3"/>
              <a:endCxn id="20" idx="1"/>
            </p:cNvCxnSpPr>
            <p:nvPr/>
          </p:nvCxnSpPr>
          <p:spPr>
            <a:xfrm flipV="1">
              <a:off x="4614015" y="2301823"/>
              <a:ext cx="996418" cy="3393813"/>
            </a:xfrm>
            <a:prstGeom prst="bentConnector3">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1" name="꺾인 연결선 115">
              <a:extLst>
                <a:ext uri="{FF2B5EF4-FFF2-40B4-BE49-F238E27FC236}">
                  <a16:creationId xmlns:a16="http://schemas.microsoft.com/office/drawing/2014/main" id="{E1F11C52-EA2B-4845-B246-33A1590F0E85}"/>
                </a:ext>
              </a:extLst>
            </p:cNvPr>
            <p:cNvCxnSpPr>
              <a:stCxn id="23" idx="3"/>
              <a:endCxn id="26" idx="3"/>
            </p:cNvCxnSpPr>
            <p:nvPr/>
          </p:nvCxnSpPr>
          <p:spPr>
            <a:xfrm>
              <a:off x="6824422" y="3757769"/>
              <a:ext cx="12700" cy="1015750"/>
            </a:xfrm>
            <a:prstGeom prst="bentConnector3">
              <a:avLst>
                <a:gd name="adj1" fmla="val 140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2" name="꺾인 연결선 116">
              <a:extLst>
                <a:ext uri="{FF2B5EF4-FFF2-40B4-BE49-F238E27FC236}">
                  <a16:creationId xmlns:a16="http://schemas.microsoft.com/office/drawing/2014/main" id="{8F507DD2-D177-4D8B-9F1E-02EEF4149E27}"/>
                </a:ext>
              </a:extLst>
            </p:cNvPr>
            <p:cNvCxnSpPr>
              <a:stCxn id="29" idx="3"/>
              <a:endCxn id="32" idx="1"/>
            </p:cNvCxnSpPr>
            <p:nvPr/>
          </p:nvCxnSpPr>
          <p:spPr>
            <a:xfrm flipV="1">
              <a:off x="6824422" y="3924568"/>
              <a:ext cx="874744" cy="2304897"/>
            </a:xfrm>
            <a:prstGeom prst="bentConnector3">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43" name="타원 42">
              <a:extLst>
                <a:ext uri="{FF2B5EF4-FFF2-40B4-BE49-F238E27FC236}">
                  <a16:creationId xmlns:a16="http://schemas.microsoft.com/office/drawing/2014/main" id="{FBEAB61E-26CA-437B-8AA0-3A74D80718EC}"/>
                </a:ext>
              </a:extLst>
            </p:cNvPr>
            <p:cNvSpPr/>
            <p:nvPr/>
          </p:nvSpPr>
          <p:spPr>
            <a:xfrm>
              <a:off x="7050198" y="5426466"/>
              <a:ext cx="423190" cy="281997"/>
            </a:xfrm>
            <a:prstGeom prst="ellipse">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44" name="TextBox 118">
              <a:extLst>
                <a:ext uri="{FF2B5EF4-FFF2-40B4-BE49-F238E27FC236}">
                  <a16:creationId xmlns:a16="http://schemas.microsoft.com/office/drawing/2014/main" id="{09CFE4A2-FC89-40E1-B5DA-8B09D7A1DCF6}"/>
                </a:ext>
              </a:extLst>
            </p:cNvPr>
            <p:cNvSpPr txBox="1"/>
            <p:nvPr/>
          </p:nvSpPr>
          <p:spPr>
            <a:xfrm>
              <a:off x="3030429" y="1289293"/>
              <a:ext cx="6248139" cy="172362"/>
            </a:xfrm>
            <a:prstGeom prst="rect">
              <a:avLst/>
            </a:prstGeom>
            <a:no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Sensor Process Unit</a:t>
              </a:r>
              <a:endParaRPr lang="ko-KR" altLang="en-US" sz="1000" b="1" dirty="0">
                <a:latin typeface="Times New Roman" panose="02020603050405020304" pitchFamily="18" charset="0"/>
                <a:cs typeface="Times New Roman" panose="02020603050405020304" pitchFamily="18" charset="0"/>
              </a:endParaRPr>
            </a:p>
          </p:txBody>
        </p:sp>
        <p:cxnSp>
          <p:nvCxnSpPr>
            <p:cNvPr id="45" name="직선 화살표 연결선 44">
              <a:extLst>
                <a:ext uri="{FF2B5EF4-FFF2-40B4-BE49-F238E27FC236}">
                  <a16:creationId xmlns:a16="http://schemas.microsoft.com/office/drawing/2014/main" id="{6891BC80-74A5-4E7E-B8AF-AE1AAB29918B}"/>
                </a:ext>
              </a:extLst>
            </p:cNvPr>
            <p:cNvCxnSpPr>
              <a:stCxn id="17" idx="2"/>
              <a:endCxn id="70" idx="0"/>
            </p:cNvCxnSpPr>
            <p:nvPr/>
          </p:nvCxnSpPr>
          <p:spPr>
            <a:xfrm>
              <a:off x="4007020" y="2904958"/>
              <a:ext cx="0" cy="207441"/>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6" name="직선 화살표 연결선 45">
              <a:extLst>
                <a:ext uri="{FF2B5EF4-FFF2-40B4-BE49-F238E27FC236}">
                  <a16:creationId xmlns:a16="http://schemas.microsoft.com/office/drawing/2014/main" id="{10087C3C-1C8A-4A2C-A16B-8ACF0CBD2B02}"/>
                </a:ext>
              </a:extLst>
            </p:cNvPr>
            <p:cNvCxnSpPr>
              <a:stCxn id="36" idx="2"/>
              <a:endCxn id="37" idx="0"/>
            </p:cNvCxnSpPr>
            <p:nvPr/>
          </p:nvCxnSpPr>
          <p:spPr>
            <a:xfrm>
              <a:off x="4007021" y="4869006"/>
              <a:ext cx="0"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7" name="직선 화살표 연결선 46">
              <a:extLst>
                <a:ext uri="{FF2B5EF4-FFF2-40B4-BE49-F238E27FC236}">
                  <a16:creationId xmlns:a16="http://schemas.microsoft.com/office/drawing/2014/main" id="{BF5B2FF5-5141-4CE0-A637-2602002DC6B5}"/>
                </a:ext>
              </a:extLst>
            </p:cNvPr>
            <p:cNvCxnSpPr>
              <a:endCxn id="38" idx="0"/>
            </p:cNvCxnSpPr>
            <p:nvPr/>
          </p:nvCxnSpPr>
          <p:spPr>
            <a:xfrm>
              <a:off x="4007020" y="5354321"/>
              <a:ext cx="1"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8" name="직선 화살표 연결선 47">
              <a:extLst>
                <a:ext uri="{FF2B5EF4-FFF2-40B4-BE49-F238E27FC236}">
                  <a16:creationId xmlns:a16="http://schemas.microsoft.com/office/drawing/2014/main" id="{B3D15FB5-3A72-4934-8EF2-64D5DAF89C4A}"/>
                </a:ext>
              </a:extLst>
            </p:cNvPr>
            <p:cNvCxnSpPr>
              <a:stCxn id="20" idx="2"/>
              <a:endCxn id="21" idx="0"/>
            </p:cNvCxnSpPr>
            <p:nvPr/>
          </p:nvCxnSpPr>
          <p:spPr>
            <a:xfrm flipH="1">
              <a:off x="6215370" y="2445823"/>
              <a:ext cx="2058"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49" name="직선 화살표 연결선 48">
              <a:extLst>
                <a:ext uri="{FF2B5EF4-FFF2-40B4-BE49-F238E27FC236}">
                  <a16:creationId xmlns:a16="http://schemas.microsoft.com/office/drawing/2014/main" id="{1AA7370D-9E95-455E-80DF-6680B3E913D7}"/>
                </a:ext>
              </a:extLst>
            </p:cNvPr>
            <p:cNvCxnSpPr>
              <a:stCxn id="21" idx="2"/>
              <a:endCxn id="22" idx="0"/>
            </p:cNvCxnSpPr>
            <p:nvPr/>
          </p:nvCxnSpPr>
          <p:spPr>
            <a:xfrm>
              <a:off x="6215370" y="2931138"/>
              <a:ext cx="0" cy="19731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0" name="직선 화살표 연결선 49">
              <a:extLst>
                <a:ext uri="{FF2B5EF4-FFF2-40B4-BE49-F238E27FC236}">
                  <a16:creationId xmlns:a16="http://schemas.microsoft.com/office/drawing/2014/main" id="{0B637270-C467-4335-B06C-6DC65380B97B}"/>
                </a:ext>
              </a:extLst>
            </p:cNvPr>
            <p:cNvCxnSpPr>
              <a:stCxn id="22" idx="2"/>
              <a:endCxn id="23" idx="0"/>
            </p:cNvCxnSpPr>
            <p:nvPr/>
          </p:nvCxnSpPr>
          <p:spPr>
            <a:xfrm>
              <a:off x="6215370" y="3416454"/>
              <a:ext cx="2058"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1" name="직선 화살표 연결선 50">
              <a:extLst>
                <a:ext uri="{FF2B5EF4-FFF2-40B4-BE49-F238E27FC236}">
                  <a16:creationId xmlns:a16="http://schemas.microsoft.com/office/drawing/2014/main" id="{35E4BE85-B7A6-4003-8C41-7C349C02033B}"/>
                </a:ext>
              </a:extLst>
            </p:cNvPr>
            <p:cNvCxnSpPr>
              <a:stCxn id="26" idx="2"/>
              <a:endCxn id="27" idx="0"/>
            </p:cNvCxnSpPr>
            <p:nvPr/>
          </p:nvCxnSpPr>
          <p:spPr>
            <a:xfrm flipH="1">
              <a:off x="6215370" y="4917519"/>
              <a:ext cx="2058"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2" name="직선 화살표 연결선 51">
              <a:extLst>
                <a:ext uri="{FF2B5EF4-FFF2-40B4-BE49-F238E27FC236}">
                  <a16:creationId xmlns:a16="http://schemas.microsoft.com/office/drawing/2014/main" id="{9CD2CF6E-7876-4FE9-9AF7-4EB4250512EE}"/>
                </a:ext>
              </a:extLst>
            </p:cNvPr>
            <p:cNvCxnSpPr>
              <a:stCxn id="27" idx="2"/>
              <a:endCxn id="28" idx="0"/>
            </p:cNvCxnSpPr>
            <p:nvPr/>
          </p:nvCxnSpPr>
          <p:spPr>
            <a:xfrm>
              <a:off x="6215370" y="5402834"/>
              <a:ext cx="0" cy="19731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3" name="직선 화살표 연결선 52">
              <a:extLst>
                <a:ext uri="{FF2B5EF4-FFF2-40B4-BE49-F238E27FC236}">
                  <a16:creationId xmlns:a16="http://schemas.microsoft.com/office/drawing/2014/main" id="{817F5E8E-2221-4549-90B7-B0CEEB645325}"/>
                </a:ext>
              </a:extLst>
            </p:cNvPr>
            <p:cNvCxnSpPr>
              <a:stCxn id="28" idx="2"/>
              <a:endCxn id="29" idx="0"/>
            </p:cNvCxnSpPr>
            <p:nvPr/>
          </p:nvCxnSpPr>
          <p:spPr>
            <a:xfrm>
              <a:off x="6215370" y="5888150"/>
              <a:ext cx="2058"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54" name="직선 화살표 연결선 53">
              <a:extLst>
                <a:ext uri="{FF2B5EF4-FFF2-40B4-BE49-F238E27FC236}">
                  <a16:creationId xmlns:a16="http://schemas.microsoft.com/office/drawing/2014/main" id="{D0C04DA9-DBC5-4043-83BF-A3277E863B02}"/>
                </a:ext>
              </a:extLst>
            </p:cNvPr>
            <p:cNvCxnSpPr>
              <a:stCxn id="32" idx="2"/>
              <a:endCxn id="33" idx="0"/>
            </p:cNvCxnSpPr>
            <p:nvPr/>
          </p:nvCxnSpPr>
          <p:spPr>
            <a:xfrm flipH="1">
              <a:off x="8304103" y="4068568"/>
              <a:ext cx="2058" cy="1973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꺾인 연결선 129">
              <a:extLst>
                <a:ext uri="{FF2B5EF4-FFF2-40B4-BE49-F238E27FC236}">
                  <a16:creationId xmlns:a16="http://schemas.microsoft.com/office/drawing/2014/main" id="{31BA82EB-9187-45B6-AB37-ED09D9D6BABC}"/>
                </a:ext>
              </a:extLst>
            </p:cNvPr>
            <p:cNvCxnSpPr>
              <a:cxnSpLocks/>
              <a:stCxn id="71" idx="3"/>
              <a:endCxn id="16" idx="3"/>
            </p:cNvCxnSpPr>
            <p:nvPr/>
          </p:nvCxnSpPr>
          <p:spPr>
            <a:xfrm flipV="1">
              <a:off x="4614014" y="2275643"/>
              <a:ext cx="12700" cy="1470200"/>
            </a:xfrm>
            <a:prstGeom prst="bentConnector3">
              <a:avLst>
                <a:gd name="adj1" fmla="val 1800000"/>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56" name="모서리가 둥근 직사각형 164">
              <a:extLst>
                <a:ext uri="{FF2B5EF4-FFF2-40B4-BE49-F238E27FC236}">
                  <a16:creationId xmlns:a16="http://schemas.microsoft.com/office/drawing/2014/main" id="{4F52C72D-537A-43ED-A611-89265F918D3B}"/>
                </a:ext>
              </a:extLst>
            </p:cNvPr>
            <p:cNvSpPr/>
            <p:nvPr/>
          </p:nvSpPr>
          <p:spPr>
            <a:xfrm>
              <a:off x="691641" y="1772230"/>
              <a:ext cx="1709585" cy="3233861"/>
            </a:xfrm>
            <a:prstGeom prst="roundRect">
              <a:avLst>
                <a:gd name="adj" fmla="val 4889"/>
              </a:avLst>
            </a:prstGeom>
            <a:solidFill>
              <a:schemeClr val="bg2"/>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1000"/>
            </a:p>
          </p:txBody>
        </p:sp>
        <p:sp>
          <p:nvSpPr>
            <p:cNvPr id="57" name="TextBox 165">
              <a:extLst>
                <a:ext uri="{FF2B5EF4-FFF2-40B4-BE49-F238E27FC236}">
                  <a16:creationId xmlns:a16="http://schemas.microsoft.com/office/drawing/2014/main" id="{1DB48E5D-1150-4BC9-A2AE-EB74F77B2885}"/>
                </a:ext>
              </a:extLst>
            </p:cNvPr>
            <p:cNvSpPr txBox="1"/>
            <p:nvPr/>
          </p:nvSpPr>
          <p:spPr>
            <a:xfrm>
              <a:off x="930798" y="1757605"/>
              <a:ext cx="1231271" cy="172361"/>
            </a:xfrm>
            <a:prstGeom prst="rect">
              <a:avLst/>
            </a:prstGeom>
            <a:noFill/>
            <a:ln w="19050">
              <a:noFill/>
            </a:ln>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Sensor Node</a:t>
              </a:r>
              <a:endParaRPr lang="ko-KR" altLang="en-US" sz="1000" b="1" dirty="0">
                <a:latin typeface="Times New Roman" panose="02020603050405020304" pitchFamily="18" charset="0"/>
                <a:cs typeface="Times New Roman" panose="02020603050405020304" pitchFamily="18" charset="0"/>
              </a:endParaRPr>
            </a:p>
          </p:txBody>
        </p:sp>
        <p:sp>
          <p:nvSpPr>
            <p:cNvPr id="58" name="직사각형 57">
              <a:extLst>
                <a:ext uri="{FF2B5EF4-FFF2-40B4-BE49-F238E27FC236}">
                  <a16:creationId xmlns:a16="http://schemas.microsoft.com/office/drawing/2014/main" id="{F93E54D2-6E6B-4598-980A-EC027A158892}"/>
                </a:ext>
              </a:extLst>
            </p:cNvPr>
            <p:cNvSpPr/>
            <p:nvPr/>
          </p:nvSpPr>
          <p:spPr>
            <a:xfrm>
              <a:off x="930417" y="2131643"/>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Ready</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59" name="직사각형 58">
              <a:extLst>
                <a:ext uri="{FF2B5EF4-FFF2-40B4-BE49-F238E27FC236}">
                  <a16:creationId xmlns:a16="http://schemas.microsoft.com/office/drawing/2014/main" id="{D3789C95-EFB3-4CA3-94D1-2FFF0320D757}"/>
                </a:ext>
              </a:extLst>
            </p:cNvPr>
            <p:cNvSpPr/>
            <p:nvPr/>
          </p:nvSpPr>
          <p:spPr>
            <a:xfrm>
              <a:off x="930417" y="2621320"/>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Clock Counter On</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60" name="직사각형 59">
              <a:extLst>
                <a:ext uri="{FF2B5EF4-FFF2-40B4-BE49-F238E27FC236}">
                  <a16:creationId xmlns:a16="http://schemas.microsoft.com/office/drawing/2014/main" id="{56FFD178-57BA-4E45-B3DB-FE326299575B}"/>
                </a:ext>
              </a:extLst>
            </p:cNvPr>
            <p:cNvSpPr/>
            <p:nvPr/>
          </p:nvSpPr>
          <p:spPr>
            <a:xfrm>
              <a:off x="930417" y="3106635"/>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Sensor Read</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61" name="직사각형 60">
              <a:extLst>
                <a:ext uri="{FF2B5EF4-FFF2-40B4-BE49-F238E27FC236}">
                  <a16:creationId xmlns:a16="http://schemas.microsoft.com/office/drawing/2014/main" id="{DC1E58FA-FEC6-4F1C-8A4B-6F66064D1FC2}"/>
                </a:ext>
              </a:extLst>
            </p:cNvPr>
            <p:cNvSpPr/>
            <p:nvPr/>
          </p:nvSpPr>
          <p:spPr>
            <a:xfrm>
              <a:off x="930417" y="3591950"/>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Clock Counter Off</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62" name="직사각형 61">
              <a:extLst>
                <a:ext uri="{FF2B5EF4-FFF2-40B4-BE49-F238E27FC236}">
                  <a16:creationId xmlns:a16="http://schemas.microsoft.com/office/drawing/2014/main" id="{E45E3E93-FA2B-4FC5-B700-37E531BA0071}"/>
                </a:ext>
              </a:extLst>
            </p:cNvPr>
            <p:cNvSpPr/>
            <p:nvPr/>
          </p:nvSpPr>
          <p:spPr>
            <a:xfrm>
              <a:off x="930417" y="4567060"/>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Data + CLK</a:t>
              </a:r>
            </a:p>
            <a:p>
              <a:pPr algn="ctr"/>
              <a:r>
                <a:rPr lang="en-US" altLang="ko-KR" sz="1000" b="1" dirty="0">
                  <a:solidFill>
                    <a:schemeClr val="tx1"/>
                  </a:solidFill>
                  <a:latin typeface="Times New Roman" panose="02020603050405020304" pitchFamily="18" charset="0"/>
                  <a:cs typeface="Times New Roman" panose="02020603050405020304" pitchFamily="18" charset="0"/>
                </a:rPr>
                <a:t>Return</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cxnSp>
          <p:nvCxnSpPr>
            <p:cNvPr id="63" name="직선 화살표 연결선 62">
              <a:extLst>
                <a:ext uri="{FF2B5EF4-FFF2-40B4-BE49-F238E27FC236}">
                  <a16:creationId xmlns:a16="http://schemas.microsoft.com/office/drawing/2014/main" id="{391F2778-F38A-48B0-8E46-104CF149B72E}"/>
                </a:ext>
              </a:extLst>
            </p:cNvPr>
            <p:cNvCxnSpPr>
              <a:stCxn id="16" idx="1"/>
              <a:endCxn id="58" idx="3"/>
            </p:cNvCxnSpPr>
            <p:nvPr/>
          </p:nvCxnSpPr>
          <p:spPr>
            <a:xfrm flipH="1">
              <a:off x="2144406" y="2275643"/>
              <a:ext cx="1255619" cy="0"/>
            </a:xfrm>
            <a:prstGeom prst="straightConnector1">
              <a:avLst/>
            </a:prstGeom>
            <a:ln w="38100">
              <a:solidFill>
                <a:schemeClr val="tx1"/>
              </a:solidFill>
              <a:prstDash val="sysDash"/>
              <a:tailEnd type="triangle" w="lg" len="sm"/>
            </a:ln>
          </p:spPr>
          <p:style>
            <a:lnRef idx="1">
              <a:schemeClr val="accent1"/>
            </a:lnRef>
            <a:fillRef idx="0">
              <a:schemeClr val="accent1"/>
            </a:fillRef>
            <a:effectRef idx="0">
              <a:schemeClr val="accent1"/>
            </a:effectRef>
            <a:fontRef idx="minor">
              <a:schemeClr val="tx1"/>
            </a:fontRef>
          </p:style>
        </p:cxnSp>
        <p:cxnSp>
          <p:nvCxnSpPr>
            <p:cNvPr id="64" name="직선 화살표 연결선 63">
              <a:extLst>
                <a:ext uri="{FF2B5EF4-FFF2-40B4-BE49-F238E27FC236}">
                  <a16:creationId xmlns:a16="http://schemas.microsoft.com/office/drawing/2014/main" id="{42ED2620-662F-40A5-8073-DA7C677522C5}"/>
                </a:ext>
              </a:extLst>
            </p:cNvPr>
            <p:cNvCxnSpPr>
              <a:stCxn id="59" idx="2"/>
              <a:endCxn id="60" idx="0"/>
            </p:cNvCxnSpPr>
            <p:nvPr/>
          </p:nvCxnSpPr>
          <p:spPr>
            <a:xfrm>
              <a:off x="1537412" y="2909320"/>
              <a:ext cx="0"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65" name="직선 화살표 연결선 64">
              <a:extLst>
                <a:ext uri="{FF2B5EF4-FFF2-40B4-BE49-F238E27FC236}">
                  <a16:creationId xmlns:a16="http://schemas.microsoft.com/office/drawing/2014/main" id="{DEF0DECC-3FB9-4FAD-AA33-F8744B78812C}"/>
                </a:ext>
              </a:extLst>
            </p:cNvPr>
            <p:cNvCxnSpPr>
              <a:stCxn id="60" idx="2"/>
              <a:endCxn id="61" idx="0"/>
            </p:cNvCxnSpPr>
            <p:nvPr/>
          </p:nvCxnSpPr>
          <p:spPr>
            <a:xfrm>
              <a:off x="1537412" y="3394635"/>
              <a:ext cx="0"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66" name="순서도: 판단 65">
              <a:extLst>
                <a:ext uri="{FF2B5EF4-FFF2-40B4-BE49-F238E27FC236}">
                  <a16:creationId xmlns:a16="http://schemas.microsoft.com/office/drawing/2014/main" id="{90A26F9F-170F-4A7F-9054-5CB87142BC8D}"/>
                </a:ext>
              </a:extLst>
            </p:cNvPr>
            <p:cNvSpPr/>
            <p:nvPr/>
          </p:nvSpPr>
          <p:spPr>
            <a:xfrm>
              <a:off x="930417" y="4080564"/>
              <a:ext cx="1213989" cy="288000"/>
            </a:xfrm>
            <a:prstGeom prst="flowChartDecision">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err="1">
                  <a:solidFill>
                    <a:schemeClr val="tx1"/>
                  </a:solidFill>
                  <a:latin typeface="Times New Roman" panose="02020603050405020304" pitchFamily="18" charset="0"/>
                  <a:cs typeface="Times New Roman" panose="02020603050405020304" pitchFamily="18" charset="0"/>
                </a:rPr>
                <a:t>Addr</a:t>
              </a:r>
              <a:r>
                <a:rPr lang="en-US" altLang="ko-KR" sz="1000" b="1" dirty="0">
                  <a:solidFill>
                    <a:schemeClr val="tx1"/>
                  </a:solidFill>
                  <a:latin typeface="Times New Roman" panose="02020603050405020304" pitchFamily="18" charset="0"/>
                  <a:cs typeface="Times New Roman" panose="02020603050405020304" pitchFamily="18" charset="0"/>
                </a:rPr>
                <a:t> True?</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cxnSp>
          <p:nvCxnSpPr>
            <p:cNvPr id="67" name="직선 화살표 연결선 66">
              <a:extLst>
                <a:ext uri="{FF2B5EF4-FFF2-40B4-BE49-F238E27FC236}">
                  <a16:creationId xmlns:a16="http://schemas.microsoft.com/office/drawing/2014/main" id="{25A5A74B-F9AF-49F6-B06B-90F21AF3C5A6}"/>
                </a:ext>
              </a:extLst>
            </p:cNvPr>
            <p:cNvCxnSpPr>
              <a:stCxn id="66" idx="2"/>
              <a:endCxn id="62" idx="0"/>
            </p:cNvCxnSpPr>
            <p:nvPr/>
          </p:nvCxnSpPr>
          <p:spPr>
            <a:xfrm>
              <a:off x="1537412" y="4368564"/>
              <a:ext cx="0" cy="198496"/>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68" name="TextBox 143">
              <a:extLst>
                <a:ext uri="{FF2B5EF4-FFF2-40B4-BE49-F238E27FC236}">
                  <a16:creationId xmlns:a16="http://schemas.microsoft.com/office/drawing/2014/main" id="{F08AC25E-8490-4C30-916B-253F99BF0F68}"/>
                </a:ext>
              </a:extLst>
            </p:cNvPr>
            <p:cNvSpPr txBox="1"/>
            <p:nvPr/>
          </p:nvSpPr>
          <p:spPr>
            <a:xfrm>
              <a:off x="1022661" y="4306214"/>
              <a:ext cx="497189" cy="246221"/>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Yes</a:t>
              </a:r>
              <a:endParaRPr lang="ko-KR" altLang="en-US" sz="1000" b="1" dirty="0">
                <a:latin typeface="Times New Roman" panose="02020603050405020304" pitchFamily="18" charset="0"/>
                <a:cs typeface="Times New Roman" panose="02020603050405020304" pitchFamily="18" charset="0"/>
              </a:endParaRPr>
            </a:p>
          </p:txBody>
        </p:sp>
        <p:sp>
          <p:nvSpPr>
            <p:cNvPr id="69" name="TextBox 144">
              <a:extLst>
                <a:ext uri="{FF2B5EF4-FFF2-40B4-BE49-F238E27FC236}">
                  <a16:creationId xmlns:a16="http://schemas.microsoft.com/office/drawing/2014/main" id="{8F1FDC73-D92F-4B72-8967-50B62DDECD45}"/>
                </a:ext>
              </a:extLst>
            </p:cNvPr>
            <p:cNvSpPr txBox="1"/>
            <p:nvPr/>
          </p:nvSpPr>
          <p:spPr>
            <a:xfrm>
              <a:off x="7439311" y="1905949"/>
              <a:ext cx="1338761" cy="28008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1000" b="1" dirty="0">
                  <a:latin typeface="Times New Roman" panose="02020603050405020304" pitchFamily="18" charset="0"/>
                  <a:cs typeface="Times New Roman" panose="02020603050405020304" pitchFamily="18" charset="0"/>
                </a:rPr>
                <a:t>MQ : Message Queue</a:t>
              </a:r>
            </a:p>
            <a:p>
              <a:r>
                <a:rPr lang="en-US" altLang="ko-KR" sz="1000" b="1" dirty="0">
                  <a:latin typeface="Times New Roman" panose="02020603050405020304" pitchFamily="18" charset="0"/>
                  <a:cs typeface="Times New Roman" panose="02020603050405020304" pitchFamily="18" charset="0"/>
                </a:rPr>
                <a:t>SN : Sensor Node</a:t>
              </a:r>
              <a:endParaRPr lang="ko-KR" altLang="en-US" sz="1000" b="1" dirty="0">
                <a:latin typeface="Times New Roman" panose="02020603050405020304" pitchFamily="18" charset="0"/>
                <a:cs typeface="Times New Roman" panose="02020603050405020304" pitchFamily="18" charset="0"/>
              </a:endParaRPr>
            </a:p>
          </p:txBody>
        </p:sp>
        <p:sp>
          <p:nvSpPr>
            <p:cNvPr id="70" name="직사각형 69">
              <a:extLst>
                <a:ext uri="{FF2B5EF4-FFF2-40B4-BE49-F238E27FC236}">
                  <a16:creationId xmlns:a16="http://schemas.microsoft.com/office/drawing/2014/main" id="{BED8BBA4-7CF2-4440-9E59-A5FADF6EC843}"/>
                </a:ext>
              </a:extLst>
            </p:cNvPr>
            <p:cNvSpPr/>
            <p:nvPr/>
          </p:nvSpPr>
          <p:spPr>
            <a:xfrm>
              <a:off x="3400025" y="3112399"/>
              <a:ext cx="1213989" cy="288000"/>
            </a:xfrm>
            <a:prstGeom prst="rect">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Data Request</a:t>
              </a:r>
            </a:p>
            <a:p>
              <a:pPr algn="ctr"/>
              <a:r>
                <a:rPr lang="en-US" altLang="ko-KR" sz="1000" b="1" dirty="0">
                  <a:solidFill>
                    <a:schemeClr val="tx1"/>
                  </a:solidFill>
                  <a:latin typeface="Times New Roman" panose="02020603050405020304" pitchFamily="18" charset="0"/>
                  <a:cs typeface="Times New Roman" panose="02020603050405020304" pitchFamily="18" charset="0"/>
                </a:rPr>
                <a:t>For a single SN</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71" name="순서도: 판단 70">
              <a:extLst>
                <a:ext uri="{FF2B5EF4-FFF2-40B4-BE49-F238E27FC236}">
                  <a16:creationId xmlns:a16="http://schemas.microsoft.com/office/drawing/2014/main" id="{5242CDD9-342E-4210-B0D7-3265B132BFB3}"/>
                </a:ext>
              </a:extLst>
            </p:cNvPr>
            <p:cNvSpPr/>
            <p:nvPr/>
          </p:nvSpPr>
          <p:spPr>
            <a:xfrm>
              <a:off x="3400025" y="3601843"/>
              <a:ext cx="1213989" cy="288000"/>
            </a:xfrm>
            <a:prstGeom prst="flowChartDecision">
              <a:avLst/>
            </a:prstGeom>
            <a:solidFill>
              <a:schemeClr val="bg1"/>
            </a:solid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Finish to </a:t>
              </a:r>
            </a:p>
            <a:p>
              <a:pPr algn="ctr"/>
              <a:r>
                <a:rPr lang="en-US" altLang="ko-KR" sz="1000" b="1" dirty="0">
                  <a:solidFill>
                    <a:schemeClr val="tx1"/>
                  </a:solidFill>
                  <a:latin typeface="Times New Roman" panose="02020603050405020304" pitchFamily="18" charset="0"/>
                  <a:cs typeface="Times New Roman" panose="02020603050405020304" pitchFamily="18" charset="0"/>
                </a:rPr>
                <a:t>Read all SN?</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cxnSp>
          <p:nvCxnSpPr>
            <p:cNvPr id="72" name="직선 화살표 연결선 71">
              <a:extLst>
                <a:ext uri="{FF2B5EF4-FFF2-40B4-BE49-F238E27FC236}">
                  <a16:creationId xmlns:a16="http://schemas.microsoft.com/office/drawing/2014/main" id="{B413074F-AA3E-4020-BEBD-E0CAE0646755}"/>
                </a:ext>
              </a:extLst>
            </p:cNvPr>
            <p:cNvCxnSpPr>
              <a:endCxn id="59" idx="3"/>
            </p:cNvCxnSpPr>
            <p:nvPr/>
          </p:nvCxnSpPr>
          <p:spPr>
            <a:xfrm flipH="1">
              <a:off x="2144406" y="2765320"/>
              <a:ext cx="1255619" cy="0"/>
            </a:xfrm>
            <a:prstGeom prst="straightConnector1">
              <a:avLst/>
            </a:prstGeom>
            <a:ln w="38100">
              <a:solidFill>
                <a:schemeClr val="tx1"/>
              </a:solidFill>
              <a:prstDash val="sysDash"/>
              <a:tailEnd type="triangle" w="lg" len="sm"/>
            </a:ln>
          </p:spPr>
          <p:style>
            <a:lnRef idx="1">
              <a:schemeClr val="accent1"/>
            </a:lnRef>
            <a:fillRef idx="0">
              <a:schemeClr val="accent1"/>
            </a:fillRef>
            <a:effectRef idx="0">
              <a:schemeClr val="accent1"/>
            </a:effectRef>
            <a:fontRef idx="minor">
              <a:schemeClr val="tx1"/>
            </a:fontRef>
          </p:style>
        </p:cxnSp>
        <p:cxnSp>
          <p:nvCxnSpPr>
            <p:cNvPr id="73" name="직선 화살표 연결선 72">
              <a:extLst>
                <a:ext uri="{FF2B5EF4-FFF2-40B4-BE49-F238E27FC236}">
                  <a16:creationId xmlns:a16="http://schemas.microsoft.com/office/drawing/2014/main" id="{0DF67F1C-C968-421A-8A5D-7800A38FFB20}"/>
                </a:ext>
              </a:extLst>
            </p:cNvPr>
            <p:cNvCxnSpPr>
              <a:stCxn id="70" idx="2"/>
              <a:endCxn id="71" idx="0"/>
            </p:cNvCxnSpPr>
            <p:nvPr/>
          </p:nvCxnSpPr>
          <p:spPr>
            <a:xfrm>
              <a:off x="4007020" y="3400399"/>
              <a:ext cx="0" cy="201444"/>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74" name="꺾인 연결선 154">
              <a:extLst>
                <a:ext uri="{FF2B5EF4-FFF2-40B4-BE49-F238E27FC236}">
                  <a16:creationId xmlns:a16="http://schemas.microsoft.com/office/drawing/2014/main" id="{E105EA1B-7992-4503-9E67-AAB964F6B6F8}"/>
                </a:ext>
              </a:extLst>
            </p:cNvPr>
            <p:cNvCxnSpPr>
              <a:stCxn id="66" idx="3"/>
              <a:endCxn id="71" idx="1"/>
            </p:cNvCxnSpPr>
            <p:nvPr/>
          </p:nvCxnSpPr>
          <p:spPr>
            <a:xfrm flipV="1">
              <a:off x="2144406" y="3745843"/>
              <a:ext cx="1255619" cy="478721"/>
            </a:xfrm>
            <a:prstGeom prst="bentConnector3">
              <a:avLst>
                <a:gd name="adj1" fmla="val 52023"/>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5" name="TextBox 155">
              <a:extLst>
                <a:ext uri="{FF2B5EF4-FFF2-40B4-BE49-F238E27FC236}">
                  <a16:creationId xmlns:a16="http://schemas.microsoft.com/office/drawing/2014/main" id="{45A761C5-B0C9-4ABD-80D1-AB1DBEC867EB}"/>
                </a:ext>
              </a:extLst>
            </p:cNvPr>
            <p:cNvSpPr txBox="1"/>
            <p:nvPr/>
          </p:nvSpPr>
          <p:spPr>
            <a:xfrm>
              <a:off x="4541891" y="3003655"/>
              <a:ext cx="366404" cy="246221"/>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No</a:t>
              </a:r>
              <a:endParaRPr lang="ko-KR" altLang="en-US" sz="1000" b="1" dirty="0">
                <a:latin typeface="Times New Roman" panose="02020603050405020304" pitchFamily="18" charset="0"/>
                <a:cs typeface="Times New Roman" panose="02020603050405020304" pitchFamily="18" charset="0"/>
              </a:endParaRPr>
            </a:p>
          </p:txBody>
        </p:sp>
        <p:cxnSp>
          <p:nvCxnSpPr>
            <p:cNvPr id="76" name="꺾인 연결선 157">
              <a:extLst>
                <a:ext uri="{FF2B5EF4-FFF2-40B4-BE49-F238E27FC236}">
                  <a16:creationId xmlns:a16="http://schemas.microsoft.com/office/drawing/2014/main" id="{9B5C7E5F-6B3E-4B76-93E4-A0C5453FE315}"/>
                </a:ext>
              </a:extLst>
            </p:cNvPr>
            <p:cNvCxnSpPr>
              <a:stCxn id="71" idx="3"/>
              <a:endCxn id="70" idx="3"/>
            </p:cNvCxnSpPr>
            <p:nvPr/>
          </p:nvCxnSpPr>
          <p:spPr>
            <a:xfrm flipV="1">
              <a:off x="4614014" y="3256399"/>
              <a:ext cx="12700" cy="489444"/>
            </a:xfrm>
            <a:prstGeom prst="bentConnector3">
              <a:avLst>
                <a:gd name="adj1" fmla="val 1800000"/>
              </a:avLst>
            </a:prstGeom>
            <a:ln w="381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7" name="TextBox 160">
              <a:extLst>
                <a:ext uri="{FF2B5EF4-FFF2-40B4-BE49-F238E27FC236}">
                  <a16:creationId xmlns:a16="http://schemas.microsoft.com/office/drawing/2014/main" id="{1AA3D4DA-4898-4DE1-A3CD-1F40F523C779}"/>
                </a:ext>
              </a:extLst>
            </p:cNvPr>
            <p:cNvSpPr txBox="1"/>
            <p:nvPr/>
          </p:nvSpPr>
          <p:spPr>
            <a:xfrm>
              <a:off x="4517566" y="2019411"/>
              <a:ext cx="415054" cy="246221"/>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b="1" dirty="0">
                  <a:latin typeface="Times New Roman" panose="02020603050405020304" pitchFamily="18" charset="0"/>
                  <a:cs typeface="Times New Roman" panose="02020603050405020304" pitchFamily="18" charset="0"/>
                </a:rPr>
                <a:t>Yes</a:t>
              </a:r>
              <a:endParaRPr lang="ko-KR" altLang="en-US" sz="1000" b="1" dirty="0">
                <a:latin typeface="Times New Roman" panose="02020603050405020304" pitchFamily="18" charset="0"/>
                <a:cs typeface="Times New Roman" panose="02020603050405020304" pitchFamily="18" charset="0"/>
              </a:endParaRPr>
            </a:p>
          </p:txBody>
        </p:sp>
        <p:sp>
          <p:nvSpPr>
            <p:cNvPr id="78" name="타원 77">
              <a:extLst>
                <a:ext uri="{FF2B5EF4-FFF2-40B4-BE49-F238E27FC236}">
                  <a16:creationId xmlns:a16="http://schemas.microsoft.com/office/drawing/2014/main" id="{BB82AAC2-5012-4EAE-8569-6E5284737A0A}"/>
                </a:ext>
              </a:extLst>
            </p:cNvPr>
            <p:cNvSpPr/>
            <p:nvPr/>
          </p:nvSpPr>
          <p:spPr>
            <a:xfrm>
              <a:off x="6774400" y="4162214"/>
              <a:ext cx="423190" cy="281997"/>
            </a:xfrm>
            <a:prstGeom prst="ellipse">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sp>
          <p:nvSpPr>
            <p:cNvPr id="79" name="타원 78">
              <a:extLst>
                <a:ext uri="{FF2B5EF4-FFF2-40B4-BE49-F238E27FC236}">
                  <a16:creationId xmlns:a16="http://schemas.microsoft.com/office/drawing/2014/main" id="{EDBA4903-1CAF-4599-96B9-61A4C32CAE79}"/>
                </a:ext>
              </a:extLst>
            </p:cNvPr>
            <p:cNvSpPr/>
            <p:nvPr/>
          </p:nvSpPr>
          <p:spPr>
            <a:xfrm>
              <a:off x="4908295" y="4072277"/>
              <a:ext cx="423190" cy="281997"/>
            </a:xfrm>
            <a:prstGeom prst="ellipse">
              <a:avLst/>
            </a:prstGeom>
            <a:solidFill>
              <a:schemeClr val="bg1"/>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r>
                <a:rPr lang="en-US" altLang="ko-KR" sz="1000" b="1" dirty="0">
                  <a:solidFill>
                    <a:schemeClr val="tx1"/>
                  </a:solidFill>
                  <a:latin typeface="Times New Roman" panose="02020603050405020304" pitchFamily="18" charset="0"/>
                  <a:cs typeface="Times New Roman" panose="02020603050405020304" pitchFamily="18" charset="0"/>
                </a:rPr>
                <a:t>MQ</a:t>
              </a:r>
              <a:endParaRPr lang="ko-KR" altLang="en-US" sz="1000" b="1" dirty="0">
                <a:solidFill>
                  <a:schemeClr val="tx1"/>
                </a:solidFill>
                <a:latin typeface="Times New Roman" panose="02020603050405020304" pitchFamily="18" charset="0"/>
                <a:cs typeface="Times New Roman" panose="02020603050405020304" pitchFamily="18" charset="0"/>
              </a:endParaRPr>
            </a:p>
          </p:txBody>
        </p:sp>
        <p:cxnSp>
          <p:nvCxnSpPr>
            <p:cNvPr id="80" name="직선 화살표 연결선 79">
              <a:extLst>
                <a:ext uri="{FF2B5EF4-FFF2-40B4-BE49-F238E27FC236}">
                  <a16:creationId xmlns:a16="http://schemas.microsoft.com/office/drawing/2014/main" id="{AB01A269-E90B-4E8C-AE53-E5C0891C0585}"/>
                </a:ext>
              </a:extLst>
            </p:cNvPr>
            <p:cNvCxnSpPr>
              <a:endCxn id="86" idx="1"/>
            </p:cNvCxnSpPr>
            <p:nvPr/>
          </p:nvCxnSpPr>
          <p:spPr>
            <a:xfrm>
              <a:off x="8917196" y="4443593"/>
              <a:ext cx="662712" cy="1"/>
            </a:xfrm>
            <a:prstGeom prst="straightConnector1">
              <a:avLst/>
            </a:prstGeom>
            <a:ln w="38100">
              <a:solidFill>
                <a:schemeClr val="tx1"/>
              </a:solidFill>
              <a:prstDash val="sysDash"/>
              <a:tailEnd type="triangle" w="lg" len="sm"/>
            </a:ln>
          </p:spPr>
          <p:style>
            <a:lnRef idx="1">
              <a:schemeClr val="accent1"/>
            </a:lnRef>
            <a:fillRef idx="0">
              <a:schemeClr val="accent1"/>
            </a:fillRef>
            <a:effectRef idx="0">
              <a:schemeClr val="accent1"/>
            </a:effectRef>
            <a:fontRef idx="minor">
              <a:schemeClr val="tx1"/>
            </a:fontRef>
          </p:style>
        </p:cxnSp>
        <p:cxnSp>
          <p:nvCxnSpPr>
            <p:cNvPr id="81" name="직선 화살표 연결선 80">
              <a:extLst>
                <a:ext uri="{FF2B5EF4-FFF2-40B4-BE49-F238E27FC236}">
                  <a16:creationId xmlns:a16="http://schemas.microsoft.com/office/drawing/2014/main" id="{09ECC7DD-20B5-468E-B2C7-0CDB4D541BAA}"/>
                </a:ext>
              </a:extLst>
            </p:cNvPr>
            <p:cNvCxnSpPr/>
            <p:nvPr/>
          </p:nvCxnSpPr>
          <p:spPr>
            <a:xfrm>
              <a:off x="4007020" y="2419643"/>
              <a:ext cx="0" cy="197315"/>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sp>
          <p:nvSpPr>
            <p:cNvPr id="82" name="TextBox 194">
              <a:extLst>
                <a:ext uri="{FF2B5EF4-FFF2-40B4-BE49-F238E27FC236}">
                  <a16:creationId xmlns:a16="http://schemas.microsoft.com/office/drawing/2014/main" id="{E0D2E812-349D-4C04-9BD9-A45BC717CABD}"/>
                </a:ext>
              </a:extLst>
            </p:cNvPr>
            <p:cNvSpPr txBox="1"/>
            <p:nvPr/>
          </p:nvSpPr>
          <p:spPr>
            <a:xfrm>
              <a:off x="3992720" y="2399975"/>
              <a:ext cx="537438" cy="215444"/>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800" b="1" dirty="0">
                  <a:latin typeface="Times New Roman" panose="02020603050405020304" pitchFamily="18" charset="0"/>
                  <a:cs typeface="Times New Roman" panose="02020603050405020304" pitchFamily="18" charset="0"/>
                </a:rPr>
                <a:t>Delay</a:t>
              </a:r>
              <a:endParaRPr lang="ko-KR" altLang="en-US" sz="800" b="1" dirty="0">
                <a:latin typeface="Times New Roman" panose="02020603050405020304" pitchFamily="18" charset="0"/>
                <a:cs typeface="Times New Roman" panose="02020603050405020304" pitchFamily="18" charset="0"/>
              </a:endParaRPr>
            </a:p>
          </p:txBody>
        </p:sp>
        <p:cxnSp>
          <p:nvCxnSpPr>
            <p:cNvPr id="83" name="직선 화살표 연결선 82">
              <a:extLst>
                <a:ext uri="{FF2B5EF4-FFF2-40B4-BE49-F238E27FC236}">
                  <a16:creationId xmlns:a16="http://schemas.microsoft.com/office/drawing/2014/main" id="{140121E4-420E-400A-838C-AC7D949F1EE4}"/>
                </a:ext>
              </a:extLst>
            </p:cNvPr>
            <p:cNvCxnSpPr>
              <a:endCxn id="66" idx="0"/>
            </p:cNvCxnSpPr>
            <p:nvPr/>
          </p:nvCxnSpPr>
          <p:spPr>
            <a:xfrm>
              <a:off x="1537412" y="3975666"/>
              <a:ext cx="0" cy="104898"/>
            </a:xfrm>
            <a:prstGeom prst="straightConnector1">
              <a:avLst/>
            </a:prstGeom>
            <a:ln w="381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cxnSp>
          <p:nvCxnSpPr>
            <p:cNvPr id="84" name="꺾인 연결선 226">
              <a:extLst>
                <a:ext uri="{FF2B5EF4-FFF2-40B4-BE49-F238E27FC236}">
                  <a16:creationId xmlns:a16="http://schemas.microsoft.com/office/drawing/2014/main" id="{B428D309-6B86-4195-9BE6-3CCA8DA8F4DC}"/>
                </a:ext>
              </a:extLst>
            </p:cNvPr>
            <p:cNvCxnSpPr/>
            <p:nvPr/>
          </p:nvCxnSpPr>
          <p:spPr>
            <a:xfrm rot="10800000" flipV="1">
              <a:off x="1516091" y="3467257"/>
              <a:ext cx="2461488" cy="474577"/>
            </a:xfrm>
            <a:prstGeom prst="bentConnector3">
              <a:avLst>
                <a:gd name="adj1" fmla="val 59158"/>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5" name="직선 화살표 연결선 84">
              <a:extLst>
                <a:ext uri="{FF2B5EF4-FFF2-40B4-BE49-F238E27FC236}">
                  <a16:creationId xmlns:a16="http://schemas.microsoft.com/office/drawing/2014/main" id="{B04CA956-D70D-4F18-93C0-F25780611B10}"/>
                </a:ext>
              </a:extLst>
            </p:cNvPr>
            <p:cNvCxnSpPr>
              <a:stCxn id="62" idx="3"/>
              <a:endCxn id="36" idx="1"/>
            </p:cNvCxnSpPr>
            <p:nvPr/>
          </p:nvCxnSpPr>
          <p:spPr>
            <a:xfrm>
              <a:off x="2144406" y="4711060"/>
              <a:ext cx="1255620" cy="13946"/>
            </a:xfrm>
            <a:prstGeom prst="straightConnector1">
              <a:avLst/>
            </a:prstGeom>
            <a:ln w="38100">
              <a:solidFill>
                <a:schemeClr val="tx1"/>
              </a:solidFill>
              <a:prstDash val="sysDash"/>
              <a:tailEnd type="triangle" w="lg"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93908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Data Packet</a:t>
            </a:r>
            <a:endParaRPr lang="ko-KR" altLang="en-US" dirty="0"/>
          </a:p>
        </p:txBody>
      </p:sp>
      <p:sp>
        <p:nvSpPr>
          <p:cNvPr id="4" name="직사각형 3">
            <a:extLst>
              <a:ext uri="{FF2B5EF4-FFF2-40B4-BE49-F238E27FC236}">
                <a16:creationId xmlns:a16="http://schemas.microsoft.com/office/drawing/2014/main" id="{609AD92D-C045-477C-912B-0DDA10C6A581}"/>
              </a:ext>
            </a:extLst>
          </p:cNvPr>
          <p:cNvSpPr/>
          <p:nvPr/>
        </p:nvSpPr>
        <p:spPr>
          <a:xfrm>
            <a:off x="5657444" y="3108734"/>
            <a:ext cx="1096108" cy="109610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2100" b="1" dirty="0">
                <a:solidFill>
                  <a:schemeClr val="tx1"/>
                </a:solidFill>
                <a:latin typeface="times" panose="02020603050405020304" pitchFamily="18" charset="0"/>
                <a:cs typeface="times" panose="02020603050405020304" pitchFamily="18" charset="0"/>
              </a:rPr>
              <a:t>…</a:t>
            </a:r>
            <a:endParaRPr lang="ko-KR" altLang="en-US" sz="2100" b="1" dirty="0">
              <a:solidFill>
                <a:schemeClr val="tx1"/>
              </a:solidFill>
              <a:latin typeface="times" panose="02020603050405020304" pitchFamily="18" charset="0"/>
              <a:cs typeface="times" panose="02020603050405020304" pitchFamily="18" charset="0"/>
            </a:endParaRPr>
          </a:p>
        </p:txBody>
      </p:sp>
      <p:sp>
        <p:nvSpPr>
          <p:cNvPr id="6" name="직사각형 5">
            <a:extLst>
              <a:ext uri="{FF2B5EF4-FFF2-40B4-BE49-F238E27FC236}">
                <a16:creationId xmlns:a16="http://schemas.microsoft.com/office/drawing/2014/main" id="{D38C8A83-978D-4255-BD89-7B7A3A8B1751}"/>
              </a:ext>
            </a:extLst>
          </p:cNvPr>
          <p:cNvSpPr/>
          <p:nvPr/>
        </p:nvSpPr>
        <p:spPr>
          <a:xfrm>
            <a:off x="2001144" y="3436292"/>
            <a:ext cx="657665"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a:solidFill>
                  <a:schemeClr val="tx1"/>
                </a:solidFill>
                <a:latin typeface="times" panose="02020603050405020304" pitchFamily="18" charset="0"/>
                <a:cs typeface="times" panose="02020603050405020304" pitchFamily="18" charset="0"/>
              </a:rPr>
              <a:t>ADDR</a:t>
            </a:r>
            <a:endParaRPr lang="ko-KR" altLang="en-US" sz="1200">
              <a:solidFill>
                <a:schemeClr val="tx1"/>
              </a:solidFill>
              <a:latin typeface="times" panose="02020603050405020304" pitchFamily="18" charset="0"/>
              <a:cs typeface="times" panose="02020603050405020304" pitchFamily="18" charset="0"/>
            </a:endParaRPr>
          </a:p>
        </p:txBody>
      </p:sp>
      <p:sp>
        <p:nvSpPr>
          <p:cNvPr id="7" name="직사각형 6">
            <a:extLst>
              <a:ext uri="{FF2B5EF4-FFF2-40B4-BE49-F238E27FC236}">
                <a16:creationId xmlns:a16="http://schemas.microsoft.com/office/drawing/2014/main" id="{6A19725C-B951-4D08-B3D6-968333DFCDB5}"/>
              </a:ext>
            </a:extLst>
          </p:cNvPr>
          <p:cNvSpPr/>
          <p:nvPr/>
        </p:nvSpPr>
        <p:spPr>
          <a:xfrm>
            <a:off x="685800" y="3436292"/>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Word Head</a:t>
            </a:r>
            <a:endParaRPr lang="ko-KR" altLang="en-US" sz="1200" dirty="0">
              <a:solidFill>
                <a:schemeClr val="tx1"/>
              </a:solidFill>
              <a:latin typeface="times" panose="02020603050405020304" pitchFamily="18" charset="0"/>
              <a:cs typeface="times" panose="02020603050405020304" pitchFamily="18" charset="0"/>
            </a:endParaRPr>
          </a:p>
        </p:txBody>
      </p:sp>
      <p:grpSp>
        <p:nvGrpSpPr>
          <p:cNvPr id="3" name="그룹 2">
            <a:extLst>
              <a:ext uri="{FF2B5EF4-FFF2-40B4-BE49-F238E27FC236}">
                <a16:creationId xmlns:a16="http://schemas.microsoft.com/office/drawing/2014/main" id="{9037E74B-F97A-4945-A264-1D74E784D707}"/>
              </a:ext>
            </a:extLst>
          </p:cNvPr>
          <p:cNvGrpSpPr/>
          <p:nvPr/>
        </p:nvGrpSpPr>
        <p:grpSpPr>
          <a:xfrm>
            <a:off x="685800" y="1970192"/>
            <a:ext cx="4495302" cy="496380"/>
            <a:chOff x="685800" y="1970192"/>
            <a:chExt cx="4495302" cy="548054"/>
          </a:xfrm>
        </p:grpSpPr>
        <p:sp>
          <p:nvSpPr>
            <p:cNvPr id="5" name="직사각형 4">
              <a:extLst>
                <a:ext uri="{FF2B5EF4-FFF2-40B4-BE49-F238E27FC236}">
                  <a16:creationId xmlns:a16="http://schemas.microsoft.com/office/drawing/2014/main" id="{F5A0FF75-2DEE-4FC0-91CC-9F7E48027241}"/>
                </a:ext>
              </a:extLst>
            </p:cNvPr>
            <p:cNvSpPr/>
            <p:nvPr/>
          </p:nvSpPr>
          <p:spPr>
            <a:xfrm>
              <a:off x="685800" y="1970192"/>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Word Head</a:t>
              </a:r>
              <a:endParaRPr lang="ko-KR" altLang="en-US" sz="1200" dirty="0">
                <a:solidFill>
                  <a:schemeClr val="tx1"/>
                </a:solidFill>
                <a:latin typeface="times" panose="02020603050405020304" pitchFamily="18" charset="0"/>
                <a:cs typeface="times" panose="02020603050405020304" pitchFamily="18" charset="0"/>
              </a:endParaRPr>
            </a:p>
          </p:txBody>
        </p:sp>
        <p:sp>
          <p:nvSpPr>
            <p:cNvPr id="8" name="직사각형 7">
              <a:extLst>
                <a:ext uri="{FF2B5EF4-FFF2-40B4-BE49-F238E27FC236}">
                  <a16:creationId xmlns:a16="http://schemas.microsoft.com/office/drawing/2014/main" id="{B7B3680A-86ED-40E3-86BE-9883496F16A2}"/>
                </a:ext>
              </a:extLst>
            </p:cNvPr>
            <p:cNvSpPr/>
            <p:nvPr/>
          </p:nvSpPr>
          <p:spPr>
            <a:xfrm>
              <a:off x="2001129" y="1970192"/>
              <a:ext cx="657665"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a:solidFill>
                    <a:schemeClr val="tx1"/>
                  </a:solidFill>
                  <a:latin typeface="times" panose="02020603050405020304" pitchFamily="18" charset="0"/>
                  <a:cs typeface="times" panose="02020603050405020304" pitchFamily="18" charset="0"/>
                </a:rPr>
                <a:t>ADDR</a:t>
              </a:r>
              <a:endParaRPr lang="ko-KR" altLang="en-US" sz="1200">
                <a:solidFill>
                  <a:schemeClr val="tx1"/>
                </a:solidFill>
                <a:latin typeface="times" panose="02020603050405020304" pitchFamily="18" charset="0"/>
                <a:cs typeface="times" panose="02020603050405020304" pitchFamily="18" charset="0"/>
              </a:endParaRPr>
            </a:p>
          </p:txBody>
        </p:sp>
        <p:sp>
          <p:nvSpPr>
            <p:cNvPr id="9" name="직사각형 8">
              <a:extLst>
                <a:ext uri="{FF2B5EF4-FFF2-40B4-BE49-F238E27FC236}">
                  <a16:creationId xmlns:a16="http://schemas.microsoft.com/office/drawing/2014/main" id="{9D8DD56A-275C-4B1C-BCB3-776816E4440F}"/>
                </a:ext>
              </a:extLst>
            </p:cNvPr>
            <p:cNvSpPr/>
            <p:nvPr/>
          </p:nvSpPr>
          <p:spPr>
            <a:xfrm>
              <a:off x="2658050" y="1970192"/>
              <a:ext cx="657665"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a:solidFill>
                    <a:schemeClr val="tx1"/>
                  </a:solidFill>
                  <a:latin typeface="times" panose="02020603050405020304" pitchFamily="18" charset="0"/>
                  <a:cs typeface="times" panose="02020603050405020304" pitchFamily="18" charset="0"/>
                </a:rPr>
                <a:t>CMD</a:t>
              </a:r>
              <a:endParaRPr lang="ko-KR" altLang="en-US" sz="1200">
                <a:solidFill>
                  <a:schemeClr val="tx1"/>
                </a:solidFill>
                <a:latin typeface="times" panose="02020603050405020304" pitchFamily="18" charset="0"/>
                <a:cs typeface="times" panose="02020603050405020304" pitchFamily="18" charset="0"/>
              </a:endParaRPr>
            </a:p>
          </p:txBody>
        </p:sp>
        <p:sp>
          <p:nvSpPr>
            <p:cNvPr id="10" name="직사각형 9">
              <a:extLst>
                <a:ext uri="{FF2B5EF4-FFF2-40B4-BE49-F238E27FC236}">
                  <a16:creationId xmlns:a16="http://schemas.microsoft.com/office/drawing/2014/main" id="{D41081B0-3724-434A-9812-019D0FE7BA0A}"/>
                </a:ext>
              </a:extLst>
            </p:cNvPr>
            <p:cNvSpPr/>
            <p:nvPr/>
          </p:nvSpPr>
          <p:spPr>
            <a:xfrm>
              <a:off x="3317718" y="1970192"/>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Word Tail</a:t>
              </a:r>
              <a:endParaRPr lang="ko-KR" altLang="en-US" sz="1200" dirty="0">
                <a:solidFill>
                  <a:schemeClr val="tx1"/>
                </a:solidFill>
                <a:latin typeface="times" panose="02020603050405020304" pitchFamily="18" charset="0"/>
                <a:cs typeface="times" panose="02020603050405020304" pitchFamily="18" charset="0"/>
              </a:endParaRPr>
            </a:p>
          </p:txBody>
        </p:sp>
        <p:sp>
          <p:nvSpPr>
            <p:cNvPr id="11" name="직사각형 10">
              <a:extLst>
                <a:ext uri="{FF2B5EF4-FFF2-40B4-BE49-F238E27FC236}">
                  <a16:creationId xmlns:a16="http://schemas.microsoft.com/office/drawing/2014/main" id="{A4934F3F-3F89-4DC4-BDD1-A938386238F7}"/>
                </a:ext>
              </a:extLst>
            </p:cNvPr>
            <p:cNvSpPr/>
            <p:nvPr/>
          </p:nvSpPr>
          <p:spPr>
            <a:xfrm>
              <a:off x="4633048" y="1970192"/>
              <a:ext cx="548054"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ERR</a:t>
              </a:r>
            </a:p>
            <a:p>
              <a:pPr algn="ctr"/>
              <a:r>
                <a:rPr lang="en-US" altLang="ko-KR" sz="1200" dirty="0">
                  <a:solidFill>
                    <a:schemeClr val="tx1"/>
                  </a:solidFill>
                  <a:latin typeface="times" panose="02020603050405020304" pitchFamily="18" charset="0"/>
                  <a:cs typeface="times" panose="02020603050405020304" pitchFamily="18" charset="0"/>
                </a:rPr>
                <a:t>Check</a:t>
              </a:r>
              <a:endParaRPr lang="ko-KR" altLang="en-US" sz="1200" dirty="0">
                <a:solidFill>
                  <a:schemeClr val="tx1"/>
                </a:solidFill>
                <a:latin typeface="times" panose="02020603050405020304" pitchFamily="18" charset="0"/>
                <a:cs typeface="times" panose="02020603050405020304" pitchFamily="18" charset="0"/>
              </a:endParaRPr>
            </a:p>
          </p:txBody>
        </p:sp>
      </p:grpSp>
      <p:sp>
        <p:nvSpPr>
          <p:cNvPr id="12" name="직사각형 11">
            <a:extLst>
              <a:ext uri="{FF2B5EF4-FFF2-40B4-BE49-F238E27FC236}">
                <a16:creationId xmlns:a16="http://schemas.microsoft.com/office/drawing/2014/main" id="{F73E0773-1D04-491C-A9B5-D5000F4773AE}"/>
              </a:ext>
            </a:extLst>
          </p:cNvPr>
          <p:cNvSpPr/>
          <p:nvPr/>
        </p:nvSpPr>
        <p:spPr>
          <a:xfrm>
            <a:off x="3313931" y="3436292"/>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Sensor Data 0</a:t>
            </a:r>
            <a:endParaRPr lang="ko-KR" altLang="en-US" sz="1200" dirty="0">
              <a:solidFill>
                <a:schemeClr val="tx1"/>
              </a:solidFill>
              <a:latin typeface="times" panose="02020603050405020304" pitchFamily="18" charset="0"/>
              <a:cs typeface="times" panose="02020603050405020304" pitchFamily="18" charset="0"/>
            </a:endParaRPr>
          </a:p>
        </p:txBody>
      </p:sp>
      <p:sp>
        <p:nvSpPr>
          <p:cNvPr id="13" name="직사각형 12">
            <a:extLst>
              <a:ext uri="{FF2B5EF4-FFF2-40B4-BE49-F238E27FC236}">
                <a16:creationId xmlns:a16="http://schemas.microsoft.com/office/drawing/2014/main" id="{64DB1592-B59D-45D5-ABC8-810E064F9FA0}"/>
              </a:ext>
            </a:extLst>
          </p:cNvPr>
          <p:cNvSpPr/>
          <p:nvPr/>
        </p:nvSpPr>
        <p:spPr>
          <a:xfrm>
            <a:off x="4635447" y="3436292"/>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Clock Count 0</a:t>
            </a:r>
            <a:endParaRPr lang="ko-KR" altLang="en-US" sz="1200" dirty="0">
              <a:solidFill>
                <a:schemeClr val="tx1"/>
              </a:solidFill>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14" name="직사각형 13">
                <a:extLst>
                  <a:ext uri="{FF2B5EF4-FFF2-40B4-BE49-F238E27FC236}">
                    <a16:creationId xmlns:a16="http://schemas.microsoft.com/office/drawing/2014/main" id="{B696D9ED-280E-438A-B007-286D4F495A3A}"/>
                  </a:ext>
                </a:extLst>
              </p:cNvPr>
              <p:cNvSpPr/>
              <p:nvPr/>
            </p:nvSpPr>
            <p:spPr>
              <a:xfrm>
                <a:off x="685800" y="4359186"/>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Sensor Data </a:t>
                </a:r>
                <a14:m>
                  <m:oMath xmlns:m="http://schemas.openxmlformats.org/officeDocument/2006/math">
                    <m:r>
                      <a:rPr lang="en-US" altLang="ko-KR" sz="1200" i="1">
                        <a:solidFill>
                          <a:schemeClr val="tx1"/>
                        </a:solidFill>
                        <a:latin typeface="Cambria Math" panose="02040503050406030204" pitchFamily="18" charset="0"/>
                        <a:cs typeface="times" panose="02020603050405020304" pitchFamily="18" charset="0"/>
                      </a:rPr>
                      <m:t>𝑛</m:t>
                    </m:r>
                  </m:oMath>
                </a14:m>
                <a:endParaRPr lang="ko-KR" altLang="en-US" sz="1200" dirty="0">
                  <a:solidFill>
                    <a:schemeClr val="tx1"/>
                  </a:solidFill>
                  <a:latin typeface="times" panose="02020603050405020304" pitchFamily="18" charset="0"/>
                  <a:cs typeface="times" panose="02020603050405020304" pitchFamily="18" charset="0"/>
                </a:endParaRPr>
              </a:p>
            </p:txBody>
          </p:sp>
        </mc:Choice>
        <mc:Fallback xmlns="">
          <p:sp>
            <p:nvSpPr>
              <p:cNvPr id="14" name="직사각형 13">
                <a:extLst>
                  <a:ext uri="{FF2B5EF4-FFF2-40B4-BE49-F238E27FC236}">
                    <a16:creationId xmlns:a16="http://schemas.microsoft.com/office/drawing/2014/main" id="{B696D9ED-280E-438A-B007-286D4F495A3A}"/>
                  </a:ext>
                </a:extLst>
              </p:cNvPr>
              <p:cNvSpPr>
                <a:spLocks noRot="1" noChangeAspect="1" noMove="1" noResize="1" noEditPoints="1" noAdjustHandles="1" noChangeArrowheads="1" noChangeShapeType="1" noTextEdit="1"/>
              </p:cNvSpPr>
              <p:nvPr/>
            </p:nvSpPr>
            <p:spPr>
              <a:xfrm>
                <a:off x="685800" y="4359186"/>
                <a:ext cx="1315330" cy="548054"/>
              </a:xfrm>
              <a:prstGeom prst="rect">
                <a:avLst/>
              </a:prstGeom>
              <a:blipFill>
                <a:blip r:embed="rId3"/>
                <a:stretch>
                  <a:fillRect/>
                </a:stretch>
              </a:blipFill>
              <a:ln w="28575">
                <a:solidFill>
                  <a:schemeClr val="tx1"/>
                </a:solidFill>
              </a:ln>
            </p:spPr>
            <p:txBody>
              <a:bodyPr/>
              <a:lstStyle/>
              <a:p>
                <a:r>
                  <a:rPr lang="ko-KR" altLang="en-US">
                    <a:noFill/>
                  </a:rPr>
                  <a:t> </a:t>
                </a:r>
              </a:p>
            </p:txBody>
          </p:sp>
        </mc:Fallback>
      </mc:AlternateContent>
      <mc:AlternateContent xmlns:mc="http://schemas.openxmlformats.org/markup-compatibility/2006" xmlns:a14="http://schemas.microsoft.com/office/drawing/2010/main">
        <mc:Choice Requires="a14">
          <p:sp>
            <p:nvSpPr>
              <p:cNvPr id="15" name="직사각형 14">
                <a:extLst>
                  <a:ext uri="{FF2B5EF4-FFF2-40B4-BE49-F238E27FC236}">
                    <a16:creationId xmlns:a16="http://schemas.microsoft.com/office/drawing/2014/main" id="{48EA297B-F915-431D-855F-D00194E1B968}"/>
                  </a:ext>
                </a:extLst>
              </p:cNvPr>
              <p:cNvSpPr/>
              <p:nvPr/>
            </p:nvSpPr>
            <p:spPr>
              <a:xfrm>
                <a:off x="2003483" y="4359186"/>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Clock Count </a:t>
                </a:r>
                <a14:m>
                  <m:oMath xmlns:m="http://schemas.openxmlformats.org/officeDocument/2006/math">
                    <m:r>
                      <a:rPr lang="en-US" altLang="ko-KR" sz="1200" i="1">
                        <a:solidFill>
                          <a:schemeClr val="tx1"/>
                        </a:solidFill>
                        <a:latin typeface="Cambria Math" panose="02040503050406030204" pitchFamily="18" charset="0"/>
                        <a:cs typeface="times" panose="02020603050405020304" pitchFamily="18" charset="0"/>
                      </a:rPr>
                      <m:t>𝑛</m:t>
                    </m:r>
                  </m:oMath>
                </a14:m>
                <a:endParaRPr lang="ko-KR" altLang="en-US" sz="1200" dirty="0">
                  <a:solidFill>
                    <a:schemeClr val="tx1"/>
                  </a:solidFill>
                  <a:latin typeface="times" panose="02020603050405020304" pitchFamily="18" charset="0"/>
                  <a:cs typeface="times" panose="02020603050405020304" pitchFamily="18" charset="0"/>
                </a:endParaRPr>
              </a:p>
            </p:txBody>
          </p:sp>
        </mc:Choice>
        <mc:Fallback xmlns="">
          <p:sp>
            <p:nvSpPr>
              <p:cNvPr id="15" name="직사각형 14">
                <a:extLst>
                  <a:ext uri="{FF2B5EF4-FFF2-40B4-BE49-F238E27FC236}">
                    <a16:creationId xmlns:a16="http://schemas.microsoft.com/office/drawing/2014/main" id="{48EA297B-F915-431D-855F-D00194E1B968}"/>
                  </a:ext>
                </a:extLst>
              </p:cNvPr>
              <p:cNvSpPr>
                <a:spLocks noRot="1" noChangeAspect="1" noMove="1" noResize="1" noEditPoints="1" noAdjustHandles="1" noChangeArrowheads="1" noChangeShapeType="1" noTextEdit="1"/>
              </p:cNvSpPr>
              <p:nvPr/>
            </p:nvSpPr>
            <p:spPr>
              <a:xfrm>
                <a:off x="2003483" y="4359186"/>
                <a:ext cx="1315330" cy="548054"/>
              </a:xfrm>
              <a:prstGeom prst="rect">
                <a:avLst/>
              </a:prstGeom>
              <a:blipFill>
                <a:blip r:embed="rId4"/>
                <a:stretch>
                  <a:fillRect/>
                </a:stretch>
              </a:blipFill>
              <a:ln w="28575">
                <a:solidFill>
                  <a:schemeClr val="tx1"/>
                </a:solidFill>
              </a:ln>
            </p:spPr>
            <p:txBody>
              <a:bodyPr/>
              <a:lstStyle/>
              <a:p>
                <a:r>
                  <a:rPr lang="ko-KR" altLang="en-US">
                    <a:noFill/>
                  </a:rPr>
                  <a:t> </a:t>
                </a:r>
              </a:p>
            </p:txBody>
          </p:sp>
        </mc:Fallback>
      </mc:AlternateContent>
      <p:sp>
        <p:nvSpPr>
          <p:cNvPr id="16" name="직사각형 15">
            <a:extLst>
              <a:ext uri="{FF2B5EF4-FFF2-40B4-BE49-F238E27FC236}">
                <a16:creationId xmlns:a16="http://schemas.microsoft.com/office/drawing/2014/main" id="{9DDD0C85-152F-41B5-AF2D-914CB85243F0}"/>
              </a:ext>
            </a:extLst>
          </p:cNvPr>
          <p:cNvSpPr/>
          <p:nvPr/>
        </p:nvSpPr>
        <p:spPr>
          <a:xfrm>
            <a:off x="3313931" y="4359186"/>
            <a:ext cx="1315330"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Word Tail</a:t>
            </a:r>
            <a:endParaRPr lang="ko-KR" altLang="en-US" sz="1200" dirty="0">
              <a:solidFill>
                <a:schemeClr val="tx1"/>
              </a:solidFill>
              <a:latin typeface="times" panose="02020603050405020304" pitchFamily="18" charset="0"/>
              <a:cs typeface="times" panose="02020603050405020304" pitchFamily="18" charset="0"/>
            </a:endParaRPr>
          </a:p>
        </p:txBody>
      </p:sp>
      <p:sp>
        <p:nvSpPr>
          <p:cNvPr id="17" name="직사각형 16">
            <a:extLst>
              <a:ext uri="{FF2B5EF4-FFF2-40B4-BE49-F238E27FC236}">
                <a16:creationId xmlns:a16="http://schemas.microsoft.com/office/drawing/2014/main" id="{51477E57-EFF7-4EE3-999E-222A5AEBDA87}"/>
              </a:ext>
            </a:extLst>
          </p:cNvPr>
          <p:cNvSpPr/>
          <p:nvPr/>
        </p:nvSpPr>
        <p:spPr>
          <a:xfrm>
            <a:off x="4629260" y="4359186"/>
            <a:ext cx="657665"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dirty="0">
                <a:solidFill>
                  <a:schemeClr val="tx1"/>
                </a:solidFill>
                <a:latin typeface="times" panose="02020603050405020304" pitchFamily="18" charset="0"/>
                <a:cs typeface="times" panose="02020603050405020304" pitchFamily="18" charset="0"/>
              </a:rPr>
              <a:t>ERR</a:t>
            </a:r>
          </a:p>
          <a:p>
            <a:pPr algn="ctr"/>
            <a:r>
              <a:rPr lang="en-US" altLang="ko-KR" sz="1200" dirty="0">
                <a:solidFill>
                  <a:schemeClr val="tx1"/>
                </a:solidFill>
                <a:latin typeface="times" panose="02020603050405020304" pitchFamily="18" charset="0"/>
                <a:cs typeface="times" panose="02020603050405020304" pitchFamily="18" charset="0"/>
              </a:rPr>
              <a:t>Check</a:t>
            </a:r>
            <a:endParaRPr lang="ko-KR" altLang="en-US" sz="1200" dirty="0">
              <a:solidFill>
                <a:schemeClr val="tx1"/>
              </a:solidFill>
              <a:latin typeface="times" panose="02020603050405020304" pitchFamily="18" charset="0"/>
              <a:cs typeface="times" panose="02020603050405020304" pitchFamily="18" charset="0"/>
            </a:endParaRPr>
          </a:p>
        </p:txBody>
      </p:sp>
      <p:sp>
        <p:nvSpPr>
          <p:cNvPr id="18" name="직사각형 17">
            <a:extLst>
              <a:ext uri="{FF2B5EF4-FFF2-40B4-BE49-F238E27FC236}">
                <a16:creationId xmlns:a16="http://schemas.microsoft.com/office/drawing/2014/main" id="{5B97004F-72F2-411F-AA92-CFDE751B5CC0}"/>
              </a:ext>
            </a:extLst>
          </p:cNvPr>
          <p:cNvSpPr/>
          <p:nvPr/>
        </p:nvSpPr>
        <p:spPr>
          <a:xfrm>
            <a:off x="2657859" y="3436292"/>
            <a:ext cx="657665" cy="54805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ko-KR" sz="1200">
                <a:solidFill>
                  <a:schemeClr val="tx1"/>
                </a:solidFill>
                <a:latin typeface="times" panose="02020603050405020304" pitchFamily="18" charset="0"/>
                <a:cs typeface="times" panose="02020603050405020304" pitchFamily="18" charset="0"/>
              </a:rPr>
              <a:t>Num of Sensors</a:t>
            </a:r>
            <a:endParaRPr lang="ko-KR" altLang="en-US" sz="1200">
              <a:solidFill>
                <a:schemeClr val="tx1"/>
              </a:solidFill>
              <a:latin typeface="times" panose="02020603050405020304" pitchFamily="18" charset="0"/>
              <a:cs typeface="times" panose="02020603050405020304" pitchFamily="18" charset="0"/>
            </a:endParaRPr>
          </a:p>
        </p:txBody>
      </p:sp>
      <p:sp>
        <p:nvSpPr>
          <p:cNvPr id="19" name="TextBox 18">
            <a:extLst>
              <a:ext uri="{FF2B5EF4-FFF2-40B4-BE49-F238E27FC236}">
                <a16:creationId xmlns:a16="http://schemas.microsoft.com/office/drawing/2014/main" id="{66A0129D-9408-42FA-B5BE-EF1EEA2B0957}"/>
              </a:ext>
            </a:extLst>
          </p:cNvPr>
          <p:cNvSpPr txBox="1"/>
          <p:nvPr/>
        </p:nvSpPr>
        <p:spPr>
          <a:xfrm>
            <a:off x="685800" y="1600200"/>
            <a:ext cx="5722901" cy="323165"/>
          </a:xfrm>
          <a:prstGeom prst="rect">
            <a:avLst/>
          </a:prstGeom>
          <a:noFill/>
        </p:spPr>
        <p:txBody>
          <a:bodyPr wrap="square" lIns="0" rtlCol="0">
            <a:spAutoFit/>
          </a:bodyPr>
          <a:lstStyle/>
          <a:p>
            <a:r>
              <a:rPr lang="en-US" altLang="ko-KR" sz="1500">
                <a:latin typeface="times" panose="02020603050405020304" pitchFamily="18" charset="0"/>
                <a:cs typeface="times" panose="02020603050405020304" pitchFamily="18" charset="0"/>
              </a:rPr>
              <a:t>SPU</a:t>
            </a:r>
            <a:r>
              <a:rPr lang="ko-KR" altLang="en-US" sz="1500">
                <a:latin typeface="times" panose="02020603050405020304" pitchFamily="18" charset="0"/>
                <a:cs typeface="times" panose="02020603050405020304" pitchFamily="18" charset="0"/>
              </a:rPr>
              <a:t> </a:t>
            </a:r>
            <a:r>
              <a:rPr lang="en-US" altLang="ko-KR" sz="1500">
                <a:latin typeface="times" panose="02020603050405020304" pitchFamily="18" charset="0"/>
                <a:cs typeface="times" panose="02020603050405020304" pitchFamily="18" charset="0"/>
              </a:rPr>
              <a:t>to</a:t>
            </a:r>
            <a:r>
              <a:rPr lang="ko-KR" altLang="en-US" sz="1500">
                <a:latin typeface="times" panose="02020603050405020304" pitchFamily="18" charset="0"/>
                <a:cs typeface="times" panose="02020603050405020304" pitchFamily="18" charset="0"/>
              </a:rPr>
              <a:t> </a:t>
            </a:r>
            <a:r>
              <a:rPr lang="en-US" altLang="ko-KR" sz="1500">
                <a:latin typeface="times" panose="02020603050405020304" pitchFamily="18" charset="0"/>
                <a:cs typeface="times" panose="02020603050405020304" pitchFamily="18" charset="0"/>
              </a:rPr>
              <a:t>SCU Packet</a:t>
            </a:r>
            <a:endParaRPr lang="ko-KR" altLang="en-US" sz="1500">
              <a:latin typeface="times" panose="02020603050405020304" pitchFamily="18" charset="0"/>
              <a:cs typeface="times" panose="02020603050405020304" pitchFamily="18" charset="0"/>
            </a:endParaRPr>
          </a:p>
        </p:txBody>
      </p:sp>
      <p:sp>
        <p:nvSpPr>
          <p:cNvPr id="20" name="TextBox 19">
            <a:extLst>
              <a:ext uri="{FF2B5EF4-FFF2-40B4-BE49-F238E27FC236}">
                <a16:creationId xmlns:a16="http://schemas.microsoft.com/office/drawing/2014/main" id="{3C7CE908-8043-43B2-B7BA-C3D19BBB4555}"/>
              </a:ext>
            </a:extLst>
          </p:cNvPr>
          <p:cNvSpPr txBox="1"/>
          <p:nvPr/>
        </p:nvSpPr>
        <p:spPr>
          <a:xfrm>
            <a:off x="637927" y="2518246"/>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21" name="TextBox 20">
            <a:extLst>
              <a:ext uri="{FF2B5EF4-FFF2-40B4-BE49-F238E27FC236}">
                <a16:creationId xmlns:a16="http://schemas.microsoft.com/office/drawing/2014/main" id="{7E465E18-5FD6-4262-A5EC-B138CC087F08}"/>
              </a:ext>
            </a:extLst>
          </p:cNvPr>
          <p:cNvSpPr txBox="1"/>
          <p:nvPr/>
        </p:nvSpPr>
        <p:spPr>
          <a:xfrm>
            <a:off x="685800" y="3061453"/>
            <a:ext cx="5722901" cy="323165"/>
          </a:xfrm>
          <a:prstGeom prst="rect">
            <a:avLst/>
          </a:prstGeom>
          <a:noFill/>
        </p:spPr>
        <p:txBody>
          <a:bodyPr wrap="square" lIns="0" rtlCol="0">
            <a:spAutoFit/>
          </a:bodyPr>
          <a:lstStyle/>
          <a:p>
            <a:r>
              <a:rPr lang="en-US" altLang="ko-KR" sz="1500" dirty="0">
                <a:latin typeface="times" panose="02020603050405020304" pitchFamily="18" charset="0"/>
                <a:cs typeface="times" panose="02020603050405020304" pitchFamily="18" charset="0"/>
              </a:rPr>
              <a:t>SCU</a:t>
            </a:r>
            <a:r>
              <a:rPr lang="ko-KR" altLang="en-US" sz="1500" dirty="0">
                <a:latin typeface="times" panose="02020603050405020304" pitchFamily="18" charset="0"/>
                <a:cs typeface="times" panose="02020603050405020304" pitchFamily="18" charset="0"/>
              </a:rPr>
              <a:t> </a:t>
            </a:r>
            <a:r>
              <a:rPr lang="en-US" altLang="ko-KR" sz="1500" dirty="0">
                <a:latin typeface="times" panose="02020603050405020304" pitchFamily="18" charset="0"/>
                <a:cs typeface="times" panose="02020603050405020304" pitchFamily="18" charset="0"/>
              </a:rPr>
              <a:t>to</a:t>
            </a:r>
            <a:r>
              <a:rPr lang="ko-KR" altLang="en-US" sz="1500" dirty="0">
                <a:latin typeface="times" panose="02020603050405020304" pitchFamily="18" charset="0"/>
                <a:cs typeface="times" panose="02020603050405020304" pitchFamily="18" charset="0"/>
              </a:rPr>
              <a:t> </a:t>
            </a:r>
            <a:r>
              <a:rPr lang="en-US" altLang="ko-KR" sz="1500" dirty="0">
                <a:latin typeface="times" panose="02020603050405020304" pitchFamily="18" charset="0"/>
                <a:cs typeface="times" panose="02020603050405020304" pitchFamily="18" charset="0"/>
              </a:rPr>
              <a:t>SPU Packet</a:t>
            </a:r>
            <a:endParaRPr lang="ko-KR" altLang="en-US" sz="1500" dirty="0">
              <a:latin typeface="times" panose="02020603050405020304" pitchFamily="18" charset="0"/>
              <a:cs typeface="times" panose="02020603050405020304" pitchFamily="18" charset="0"/>
            </a:endParaRPr>
          </a:p>
        </p:txBody>
      </p:sp>
      <p:sp>
        <p:nvSpPr>
          <p:cNvPr id="22" name="TextBox 21">
            <a:extLst>
              <a:ext uri="{FF2B5EF4-FFF2-40B4-BE49-F238E27FC236}">
                <a16:creationId xmlns:a16="http://schemas.microsoft.com/office/drawing/2014/main" id="{4E1C638C-DF3C-452A-83D7-0870C64C0EFA}"/>
              </a:ext>
            </a:extLst>
          </p:cNvPr>
          <p:cNvSpPr txBox="1"/>
          <p:nvPr/>
        </p:nvSpPr>
        <p:spPr>
          <a:xfrm>
            <a:off x="3276607" y="2518246"/>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23" name="TextBox 22">
            <a:extLst>
              <a:ext uri="{FF2B5EF4-FFF2-40B4-BE49-F238E27FC236}">
                <a16:creationId xmlns:a16="http://schemas.microsoft.com/office/drawing/2014/main" id="{777B94A4-5F24-47B3-AC3A-9449CDBDAF16}"/>
              </a:ext>
            </a:extLst>
          </p:cNvPr>
          <p:cNvSpPr txBox="1"/>
          <p:nvPr/>
        </p:nvSpPr>
        <p:spPr>
          <a:xfrm>
            <a:off x="1733582" y="2518246"/>
            <a:ext cx="1192018"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1 byte</a:t>
            </a:r>
            <a:endParaRPr lang="ko-KR" altLang="en-US">
              <a:latin typeface="times" panose="02020603050405020304" pitchFamily="18" charset="0"/>
              <a:cs typeface="times" panose="02020603050405020304" pitchFamily="18" charset="0"/>
            </a:endParaRPr>
          </a:p>
        </p:txBody>
      </p:sp>
      <p:sp>
        <p:nvSpPr>
          <p:cNvPr id="24" name="TextBox 23">
            <a:extLst>
              <a:ext uri="{FF2B5EF4-FFF2-40B4-BE49-F238E27FC236}">
                <a16:creationId xmlns:a16="http://schemas.microsoft.com/office/drawing/2014/main" id="{E5C8DB85-1970-4ABD-B61A-3303A1D9745E}"/>
              </a:ext>
            </a:extLst>
          </p:cNvPr>
          <p:cNvSpPr txBox="1"/>
          <p:nvPr/>
        </p:nvSpPr>
        <p:spPr>
          <a:xfrm>
            <a:off x="2390684" y="2518246"/>
            <a:ext cx="1192018"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1 byte</a:t>
            </a:r>
            <a:endParaRPr lang="ko-KR" altLang="en-US">
              <a:latin typeface="times" panose="02020603050405020304" pitchFamily="18" charset="0"/>
              <a:cs typeface="times" panose="02020603050405020304" pitchFamily="18" charset="0"/>
            </a:endParaRPr>
          </a:p>
        </p:txBody>
      </p:sp>
      <p:sp>
        <p:nvSpPr>
          <p:cNvPr id="25" name="TextBox 24">
            <a:extLst>
              <a:ext uri="{FF2B5EF4-FFF2-40B4-BE49-F238E27FC236}">
                <a16:creationId xmlns:a16="http://schemas.microsoft.com/office/drawing/2014/main" id="{F3A9BD8B-DDD0-4331-AC6E-41A6DDA6CD97}"/>
              </a:ext>
            </a:extLst>
          </p:cNvPr>
          <p:cNvSpPr txBox="1"/>
          <p:nvPr/>
        </p:nvSpPr>
        <p:spPr>
          <a:xfrm>
            <a:off x="4311066" y="2518246"/>
            <a:ext cx="1192018" cy="369332"/>
          </a:xfrm>
          <a:prstGeom prst="rect">
            <a:avLst/>
          </a:prstGeom>
          <a:noFill/>
        </p:spPr>
        <p:txBody>
          <a:bodyPr wrap="square" rtlCol="0">
            <a:spAutoFit/>
          </a:bodyPr>
          <a:lstStyle/>
          <a:p>
            <a:pPr algn="ctr"/>
            <a:r>
              <a:rPr lang="en-US" altLang="ko-KR" dirty="0">
                <a:latin typeface="times" panose="02020603050405020304" pitchFamily="18" charset="0"/>
                <a:cs typeface="times" panose="02020603050405020304" pitchFamily="18" charset="0"/>
              </a:rPr>
              <a:t>1 byte</a:t>
            </a:r>
            <a:endParaRPr lang="ko-KR" altLang="en-US" dirty="0">
              <a:latin typeface="times" panose="02020603050405020304" pitchFamily="18" charset="0"/>
              <a:cs typeface="times" panose="02020603050405020304" pitchFamily="18" charset="0"/>
            </a:endParaRPr>
          </a:p>
        </p:txBody>
      </p:sp>
      <p:sp>
        <p:nvSpPr>
          <p:cNvPr id="26" name="TextBox 25">
            <a:extLst>
              <a:ext uri="{FF2B5EF4-FFF2-40B4-BE49-F238E27FC236}">
                <a16:creationId xmlns:a16="http://schemas.microsoft.com/office/drawing/2014/main" id="{FB43A402-919C-4789-BC15-0180B5CE8CDD}"/>
              </a:ext>
            </a:extLst>
          </p:cNvPr>
          <p:cNvSpPr txBox="1"/>
          <p:nvPr/>
        </p:nvSpPr>
        <p:spPr>
          <a:xfrm>
            <a:off x="649995" y="3952039"/>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27" name="TextBox 26">
            <a:extLst>
              <a:ext uri="{FF2B5EF4-FFF2-40B4-BE49-F238E27FC236}">
                <a16:creationId xmlns:a16="http://schemas.microsoft.com/office/drawing/2014/main" id="{E9FBBFF7-3EAA-496F-B601-D0DEFC084CA4}"/>
              </a:ext>
            </a:extLst>
          </p:cNvPr>
          <p:cNvSpPr txBox="1"/>
          <p:nvPr/>
        </p:nvSpPr>
        <p:spPr>
          <a:xfrm>
            <a:off x="3270685" y="3952039"/>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28" name="TextBox 27">
            <a:extLst>
              <a:ext uri="{FF2B5EF4-FFF2-40B4-BE49-F238E27FC236}">
                <a16:creationId xmlns:a16="http://schemas.microsoft.com/office/drawing/2014/main" id="{D5A82A0B-2C83-412E-BCB9-035D2D075050}"/>
              </a:ext>
            </a:extLst>
          </p:cNvPr>
          <p:cNvSpPr txBox="1"/>
          <p:nvPr/>
        </p:nvSpPr>
        <p:spPr>
          <a:xfrm>
            <a:off x="1722431" y="3952039"/>
            <a:ext cx="1192018"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1 byte</a:t>
            </a:r>
            <a:endParaRPr lang="ko-KR" altLang="en-US">
              <a:latin typeface="times" panose="02020603050405020304" pitchFamily="18" charset="0"/>
              <a:cs typeface="times" panose="02020603050405020304" pitchFamily="18" charset="0"/>
            </a:endParaRPr>
          </a:p>
        </p:txBody>
      </p:sp>
      <p:sp>
        <p:nvSpPr>
          <p:cNvPr id="29" name="TextBox 28">
            <a:extLst>
              <a:ext uri="{FF2B5EF4-FFF2-40B4-BE49-F238E27FC236}">
                <a16:creationId xmlns:a16="http://schemas.microsoft.com/office/drawing/2014/main" id="{ED6744FB-5B96-4F17-B9EE-297CB3D45996}"/>
              </a:ext>
            </a:extLst>
          </p:cNvPr>
          <p:cNvSpPr txBox="1"/>
          <p:nvPr/>
        </p:nvSpPr>
        <p:spPr>
          <a:xfrm>
            <a:off x="2386904" y="3952039"/>
            <a:ext cx="1192018"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1 byte</a:t>
            </a:r>
            <a:endParaRPr lang="ko-KR" altLang="en-US">
              <a:latin typeface="times" panose="02020603050405020304" pitchFamily="18" charset="0"/>
              <a:cs typeface="times" panose="02020603050405020304" pitchFamily="18" charset="0"/>
            </a:endParaRPr>
          </a:p>
        </p:txBody>
      </p:sp>
      <p:sp>
        <p:nvSpPr>
          <p:cNvPr id="30" name="TextBox 29">
            <a:extLst>
              <a:ext uri="{FF2B5EF4-FFF2-40B4-BE49-F238E27FC236}">
                <a16:creationId xmlns:a16="http://schemas.microsoft.com/office/drawing/2014/main" id="{6E1668D5-7CA7-4AD4-8539-B121403EBF16}"/>
              </a:ext>
            </a:extLst>
          </p:cNvPr>
          <p:cNvSpPr txBox="1"/>
          <p:nvPr/>
        </p:nvSpPr>
        <p:spPr>
          <a:xfrm>
            <a:off x="4588353" y="3952039"/>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31" name="TextBox 30">
            <a:extLst>
              <a:ext uri="{FF2B5EF4-FFF2-40B4-BE49-F238E27FC236}">
                <a16:creationId xmlns:a16="http://schemas.microsoft.com/office/drawing/2014/main" id="{F04FB982-AA42-4913-8915-9D4DEF718E82}"/>
              </a:ext>
            </a:extLst>
          </p:cNvPr>
          <p:cNvSpPr txBox="1"/>
          <p:nvPr/>
        </p:nvSpPr>
        <p:spPr>
          <a:xfrm>
            <a:off x="1960237" y="4916168"/>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32" name="TextBox 31">
            <a:extLst>
              <a:ext uri="{FF2B5EF4-FFF2-40B4-BE49-F238E27FC236}">
                <a16:creationId xmlns:a16="http://schemas.microsoft.com/office/drawing/2014/main" id="{045A150C-DC67-4E38-8042-C5F47D8571CE}"/>
              </a:ext>
            </a:extLst>
          </p:cNvPr>
          <p:cNvSpPr txBox="1"/>
          <p:nvPr/>
        </p:nvSpPr>
        <p:spPr>
          <a:xfrm>
            <a:off x="3270685" y="4916168"/>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33" name="TextBox 32">
            <a:extLst>
              <a:ext uri="{FF2B5EF4-FFF2-40B4-BE49-F238E27FC236}">
                <a16:creationId xmlns:a16="http://schemas.microsoft.com/office/drawing/2014/main" id="{84146A40-F102-48B1-86AC-74EF81F91F72}"/>
              </a:ext>
            </a:extLst>
          </p:cNvPr>
          <p:cNvSpPr txBox="1"/>
          <p:nvPr/>
        </p:nvSpPr>
        <p:spPr>
          <a:xfrm>
            <a:off x="4362084" y="4916168"/>
            <a:ext cx="1192018"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1 byte</a:t>
            </a:r>
            <a:endParaRPr lang="ko-KR" altLang="en-US">
              <a:latin typeface="times" panose="02020603050405020304" pitchFamily="18" charset="0"/>
              <a:cs typeface="times" panose="02020603050405020304" pitchFamily="18" charset="0"/>
            </a:endParaRPr>
          </a:p>
        </p:txBody>
      </p:sp>
      <p:sp>
        <p:nvSpPr>
          <p:cNvPr id="34" name="TextBox 33">
            <a:extLst>
              <a:ext uri="{FF2B5EF4-FFF2-40B4-BE49-F238E27FC236}">
                <a16:creationId xmlns:a16="http://schemas.microsoft.com/office/drawing/2014/main" id="{D7F0DFC8-6DB7-40A4-96D9-EBD0EA25547A}"/>
              </a:ext>
            </a:extLst>
          </p:cNvPr>
          <p:cNvSpPr txBox="1"/>
          <p:nvPr/>
        </p:nvSpPr>
        <p:spPr>
          <a:xfrm>
            <a:off x="643777" y="4916168"/>
            <a:ext cx="1392057" cy="369332"/>
          </a:xfrm>
          <a:prstGeom prst="rect">
            <a:avLst/>
          </a:prstGeom>
          <a:noFill/>
        </p:spPr>
        <p:txBody>
          <a:bodyPr wrap="square" rtlCol="0">
            <a:spAutoFit/>
          </a:bodyPr>
          <a:lstStyle/>
          <a:p>
            <a:pPr algn="ctr"/>
            <a:r>
              <a:rPr lang="en-US" altLang="ko-KR">
                <a:latin typeface="times" panose="02020603050405020304" pitchFamily="18" charset="0"/>
                <a:cs typeface="times" panose="02020603050405020304" pitchFamily="18" charset="0"/>
              </a:rPr>
              <a:t>2 byte</a:t>
            </a:r>
            <a:endParaRPr lang="ko-KR" altLang="en-US">
              <a:latin typeface="times" panose="02020603050405020304" pitchFamily="18" charset="0"/>
              <a:cs typeface="times" panose="02020603050405020304" pitchFamily="18" charset="0"/>
            </a:endParaRPr>
          </a:p>
        </p:txBody>
      </p:sp>
      <p:sp>
        <p:nvSpPr>
          <p:cNvPr id="37" name="TextBox 36">
            <a:extLst>
              <a:ext uri="{FF2B5EF4-FFF2-40B4-BE49-F238E27FC236}">
                <a16:creationId xmlns:a16="http://schemas.microsoft.com/office/drawing/2014/main" id="{F3A9BD8B-DDD0-4331-AC6E-41A6DDA6CD97}"/>
              </a:ext>
            </a:extLst>
          </p:cNvPr>
          <p:cNvSpPr txBox="1"/>
          <p:nvPr/>
        </p:nvSpPr>
        <p:spPr>
          <a:xfrm>
            <a:off x="6818414" y="2105348"/>
            <a:ext cx="1270366" cy="646331"/>
          </a:xfrm>
          <a:prstGeom prst="rect">
            <a:avLst/>
          </a:prstGeom>
          <a:noFill/>
        </p:spPr>
        <p:txBody>
          <a:bodyPr wrap="square" rtlCol="0">
            <a:spAutoFit/>
          </a:bodyPr>
          <a:lstStyle/>
          <a:p>
            <a:r>
              <a:rPr lang="en-US" altLang="ko-KR" dirty="0">
                <a:latin typeface="times" panose="02020603050405020304" pitchFamily="18" charset="0"/>
                <a:cs typeface="times" panose="02020603050405020304" pitchFamily="18" charset="0"/>
              </a:rPr>
              <a:t>Length : 7 bytes</a:t>
            </a:r>
            <a:endParaRPr lang="ko-KR" altLang="en-US" dirty="0">
              <a:latin typeface="times" panose="02020603050405020304" pitchFamily="18" charset="0"/>
              <a:cs typeface="times" panose="02020603050405020304" pitchFamily="18"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3A9BD8B-DDD0-4331-AC6E-41A6DDA6CD97}"/>
                  </a:ext>
                </a:extLst>
              </p:cNvPr>
              <p:cNvSpPr txBox="1"/>
              <p:nvPr/>
            </p:nvSpPr>
            <p:spPr>
              <a:xfrm>
                <a:off x="6818414" y="3453384"/>
                <a:ext cx="1531657" cy="646331"/>
              </a:xfrm>
              <a:prstGeom prst="rect">
                <a:avLst/>
              </a:prstGeom>
              <a:noFill/>
            </p:spPr>
            <p:txBody>
              <a:bodyPr wrap="square" rtlCol="0">
                <a:spAutoFit/>
              </a:bodyPr>
              <a:lstStyle/>
              <a:p>
                <a:r>
                  <a:rPr lang="en-US" altLang="ko-KR" dirty="0">
                    <a:latin typeface="times" panose="02020603050405020304" pitchFamily="18" charset="0"/>
                    <a:cs typeface="times" panose="02020603050405020304" pitchFamily="18" charset="0"/>
                  </a:rPr>
                  <a:t>Length : 2</a:t>
                </a:r>
                <a14:m>
                  <m:oMath xmlns:m="http://schemas.openxmlformats.org/officeDocument/2006/math">
                    <m:r>
                      <a:rPr lang="en-US" altLang="ko-KR" b="0" i="1" smtClean="0">
                        <a:latin typeface="Cambria Math" panose="02040503050406030204" pitchFamily="18" charset="0"/>
                        <a:cs typeface="times" panose="02020603050405020304" pitchFamily="18" charset="0"/>
                      </a:rPr>
                      <m:t>𝑛</m:t>
                    </m:r>
                  </m:oMath>
                </a14:m>
                <a:r>
                  <a:rPr lang="en-US" altLang="ko-KR" dirty="0">
                    <a:latin typeface="times" panose="02020603050405020304" pitchFamily="18" charset="0"/>
                    <a:cs typeface="times" panose="02020603050405020304" pitchFamily="18" charset="0"/>
                  </a:rPr>
                  <a:t>+5 bytes</a:t>
                </a:r>
                <a:endParaRPr lang="ko-KR" altLang="en-US" dirty="0">
                  <a:latin typeface="times" panose="02020603050405020304" pitchFamily="18" charset="0"/>
                  <a:cs typeface="times" panose="02020603050405020304" pitchFamily="18" charset="0"/>
                </a:endParaRPr>
              </a:p>
            </p:txBody>
          </p:sp>
        </mc:Choice>
        <mc:Fallback xmlns="">
          <p:sp>
            <p:nvSpPr>
              <p:cNvPr id="38" name="TextBox 37">
                <a:extLst>
                  <a:ext uri="{FF2B5EF4-FFF2-40B4-BE49-F238E27FC236}">
                    <a16:creationId xmlns:a16="http://schemas.microsoft.com/office/drawing/2014/main" id="{F3A9BD8B-DDD0-4331-AC6E-41A6DDA6CD97}"/>
                  </a:ext>
                </a:extLst>
              </p:cNvPr>
              <p:cNvSpPr txBox="1">
                <a:spLocks noRot="1" noChangeAspect="1" noMove="1" noResize="1" noEditPoints="1" noAdjustHandles="1" noChangeArrowheads="1" noChangeShapeType="1" noTextEdit="1"/>
              </p:cNvSpPr>
              <p:nvPr/>
            </p:nvSpPr>
            <p:spPr>
              <a:xfrm>
                <a:off x="6818414" y="3453384"/>
                <a:ext cx="1531657" cy="646331"/>
              </a:xfrm>
              <a:prstGeom prst="rect">
                <a:avLst/>
              </a:prstGeom>
              <a:blipFill>
                <a:blip r:embed="rId5"/>
                <a:stretch>
                  <a:fillRect l="-3586" t="-5660" r="-4781" b="-13208"/>
                </a:stretch>
              </a:blipFill>
            </p:spPr>
            <p:txBody>
              <a:bodyPr/>
              <a:lstStyle/>
              <a:p>
                <a:r>
                  <a:rPr lang="ko-KR" altLang="en-US">
                    <a:noFill/>
                  </a:rPr>
                  <a:t> </a:t>
                </a:r>
              </a:p>
            </p:txBody>
          </p:sp>
        </mc:Fallback>
      </mc:AlternateContent>
      <p:sp>
        <p:nvSpPr>
          <p:cNvPr id="39" name="바닥글 개체 틀 2">
            <a:extLst>
              <a:ext uri="{FF2B5EF4-FFF2-40B4-BE49-F238E27FC236}">
                <a16:creationId xmlns:a16="http://schemas.microsoft.com/office/drawing/2014/main" id="{AB9FB5E9-5EF0-4A30-80E4-F392D4494FD3}"/>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3807562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5EDCA99-97BD-4641-BA6C-ED475191C3FB}"/>
              </a:ext>
            </a:extLst>
          </p:cNvPr>
          <p:cNvSpPr>
            <a:spLocks noGrp="1"/>
          </p:cNvSpPr>
          <p:nvPr>
            <p:ph type="title"/>
          </p:nvPr>
        </p:nvSpPr>
        <p:spPr/>
        <p:txBody>
          <a:bodyPr/>
          <a:lstStyle/>
          <a:p>
            <a:r>
              <a:rPr lang="en-US" altLang="ko-KR" dirty="0"/>
              <a:t>Hardware Implementation of Digital Twin</a:t>
            </a:r>
            <a:endParaRPr lang="ko-KR" altLang="en-US" dirty="0"/>
          </a:p>
        </p:txBody>
      </p:sp>
      <p:sp>
        <p:nvSpPr>
          <p:cNvPr id="4" name="슬라이드 번호 개체 틀 3">
            <a:extLst>
              <a:ext uri="{FF2B5EF4-FFF2-40B4-BE49-F238E27FC236}">
                <a16:creationId xmlns:a16="http://schemas.microsoft.com/office/drawing/2014/main" id="{68040D85-3E18-4418-8DD5-90154106E665}"/>
              </a:ext>
            </a:extLst>
          </p:cNvPr>
          <p:cNvSpPr>
            <a:spLocks noGrp="1"/>
          </p:cNvSpPr>
          <p:nvPr>
            <p:ph type="sldNum" sz="quarter" idx="12"/>
          </p:nvPr>
        </p:nvSpPr>
        <p:spPr/>
        <p:txBody>
          <a:bodyPr/>
          <a:lstStyle/>
          <a:p>
            <a:pPr>
              <a:defRPr/>
            </a:pPr>
            <a:fld id="{2E8BD8E8-FEBE-4B48-A872-D5E72F1EB77B}" type="slidenum">
              <a:rPr lang="en-US" smtClean="0"/>
              <a:pPr>
                <a:defRPr/>
              </a:pPr>
              <a:t>13</a:t>
            </a:fld>
            <a:endParaRPr lang="en-US">
              <a:latin typeface="Myriad Pro" charset="0"/>
            </a:endParaRPr>
          </a:p>
        </p:txBody>
      </p:sp>
      <p:pic>
        <p:nvPicPr>
          <p:cNvPr id="6" name="그림 5">
            <a:extLst>
              <a:ext uri="{FF2B5EF4-FFF2-40B4-BE49-F238E27FC236}">
                <a16:creationId xmlns:a16="http://schemas.microsoft.com/office/drawing/2014/main" id="{4C635650-9007-418D-8D14-8EF80D44C6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47800"/>
            <a:ext cx="8413209" cy="4322439"/>
          </a:xfrm>
          <a:prstGeom prst="rect">
            <a:avLst/>
          </a:prstGeom>
        </p:spPr>
      </p:pic>
      <p:sp>
        <p:nvSpPr>
          <p:cNvPr id="7" name="바닥글 개체 틀 2">
            <a:extLst>
              <a:ext uri="{FF2B5EF4-FFF2-40B4-BE49-F238E27FC236}">
                <a16:creationId xmlns:a16="http://schemas.microsoft.com/office/drawing/2014/main" id="{66C928DF-EAC5-4DB7-95F4-2C56249B01A7}"/>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3962789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BDEC13A-0F1C-4EE6-A347-9A9C7B0BBA6A}"/>
              </a:ext>
            </a:extLst>
          </p:cNvPr>
          <p:cNvSpPr>
            <a:spLocks noGrp="1"/>
          </p:cNvSpPr>
          <p:nvPr>
            <p:ph type="title"/>
          </p:nvPr>
        </p:nvSpPr>
        <p:spPr/>
        <p:txBody>
          <a:bodyPr/>
          <a:lstStyle/>
          <a:p>
            <a:r>
              <a:rPr lang="en-US" altLang="ko-KR" dirty="0"/>
              <a:t>Indoor Basic Demonstration Test</a:t>
            </a:r>
            <a:endParaRPr lang="ko-KR" altLang="en-US" dirty="0"/>
          </a:p>
        </p:txBody>
      </p:sp>
      <p:sp>
        <p:nvSpPr>
          <p:cNvPr id="4" name="슬라이드 번호 개체 틀 3">
            <a:extLst>
              <a:ext uri="{FF2B5EF4-FFF2-40B4-BE49-F238E27FC236}">
                <a16:creationId xmlns:a16="http://schemas.microsoft.com/office/drawing/2014/main" id="{BAAC047A-ADB9-4489-8993-655BEF7F1AF1}"/>
              </a:ext>
            </a:extLst>
          </p:cNvPr>
          <p:cNvSpPr>
            <a:spLocks noGrp="1"/>
          </p:cNvSpPr>
          <p:nvPr>
            <p:ph type="sldNum" sz="quarter" idx="12"/>
          </p:nvPr>
        </p:nvSpPr>
        <p:spPr/>
        <p:txBody>
          <a:bodyPr/>
          <a:lstStyle/>
          <a:p>
            <a:pPr>
              <a:defRPr/>
            </a:pPr>
            <a:fld id="{2E8BD8E8-FEBE-4B48-A872-D5E72F1EB77B}" type="slidenum">
              <a:rPr lang="en-US" smtClean="0"/>
              <a:pPr>
                <a:defRPr/>
              </a:pPr>
              <a:t>14</a:t>
            </a:fld>
            <a:endParaRPr lang="en-US">
              <a:latin typeface="Myriad Pro" charset="0"/>
            </a:endParaRPr>
          </a:p>
        </p:txBody>
      </p:sp>
      <p:pic>
        <p:nvPicPr>
          <p:cNvPr id="5" name="그림 4">
            <a:extLst>
              <a:ext uri="{FF2B5EF4-FFF2-40B4-BE49-F238E27FC236}">
                <a16:creationId xmlns:a16="http://schemas.microsoft.com/office/drawing/2014/main" id="{AFF330DD-BB11-468A-B21E-2186EEEB0972}"/>
              </a:ext>
            </a:extLst>
          </p:cNvPr>
          <p:cNvPicPr>
            <a:picLocks/>
          </p:cNvPicPr>
          <p:nvPr/>
        </p:nvPicPr>
        <p:blipFill>
          <a:blip r:embed="rId2"/>
          <a:stretch>
            <a:fillRect/>
          </a:stretch>
        </p:blipFill>
        <p:spPr>
          <a:xfrm>
            <a:off x="3048000" y="1113453"/>
            <a:ext cx="2476500" cy="2438400"/>
          </a:xfrm>
          <a:prstGeom prst="rect">
            <a:avLst/>
          </a:prstGeom>
          <a:ln>
            <a:solidFill>
              <a:srgbClr val="0068A6"/>
            </a:solidFill>
          </a:ln>
        </p:spPr>
      </p:pic>
      <p:pic>
        <p:nvPicPr>
          <p:cNvPr id="6" name="그림 5">
            <a:extLst>
              <a:ext uri="{FF2B5EF4-FFF2-40B4-BE49-F238E27FC236}">
                <a16:creationId xmlns:a16="http://schemas.microsoft.com/office/drawing/2014/main" id="{AF9264CB-545C-4DF4-8838-D9521FA804ED}"/>
              </a:ext>
            </a:extLst>
          </p:cNvPr>
          <p:cNvPicPr preferRelativeResize="0">
            <a:picLocks/>
          </p:cNvPicPr>
          <p:nvPr/>
        </p:nvPicPr>
        <p:blipFill>
          <a:blip r:embed="rId3"/>
          <a:stretch>
            <a:fillRect/>
          </a:stretch>
        </p:blipFill>
        <p:spPr>
          <a:xfrm>
            <a:off x="304800" y="1105678"/>
            <a:ext cx="2438400" cy="2438400"/>
          </a:xfrm>
          <a:prstGeom prst="rect">
            <a:avLst/>
          </a:prstGeom>
          <a:ln>
            <a:solidFill>
              <a:srgbClr val="0068A6"/>
            </a:solidFill>
          </a:ln>
        </p:spPr>
      </p:pic>
      <p:sp>
        <p:nvSpPr>
          <p:cNvPr id="7" name="TextBox 6">
            <a:extLst>
              <a:ext uri="{FF2B5EF4-FFF2-40B4-BE49-F238E27FC236}">
                <a16:creationId xmlns:a16="http://schemas.microsoft.com/office/drawing/2014/main" id="{954B6794-4888-4F77-B6EA-70891B504AA4}"/>
              </a:ext>
            </a:extLst>
          </p:cNvPr>
          <p:cNvSpPr txBox="1"/>
          <p:nvPr/>
        </p:nvSpPr>
        <p:spPr>
          <a:xfrm>
            <a:off x="697491" y="3551853"/>
            <a:ext cx="1653017" cy="369332"/>
          </a:xfrm>
          <a:prstGeom prst="rect">
            <a:avLst/>
          </a:prstGeom>
          <a:noFill/>
        </p:spPr>
        <p:txBody>
          <a:bodyPr wrap="none" rtlCol="0">
            <a:spAutoFit/>
          </a:bodyPr>
          <a:lstStyle/>
          <a:p>
            <a:r>
              <a:rPr lang="en-US" altLang="ko-KR" dirty="0"/>
              <a:t>3D Scanning</a:t>
            </a:r>
            <a:endParaRPr lang="ko-KR" altLang="en-US" dirty="0"/>
          </a:p>
        </p:txBody>
      </p:sp>
      <p:sp>
        <p:nvSpPr>
          <p:cNvPr id="8" name="TextBox 7">
            <a:extLst>
              <a:ext uri="{FF2B5EF4-FFF2-40B4-BE49-F238E27FC236}">
                <a16:creationId xmlns:a16="http://schemas.microsoft.com/office/drawing/2014/main" id="{1E96C959-C943-4FE0-B5B9-EE3F80B34170}"/>
              </a:ext>
            </a:extLst>
          </p:cNvPr>
          <p:cNvSpPr txBox="1"/>
          <p:nvPr/>
        </p:nvSpPr>
        <p:spPr>
          <a:xfrm>
            <a:off x="3269983" y="3551853"/>
            <a:ext cx="2198038" cy="646331"/>
          </a:xfrm>
          <a:prstGeom prst="rect">
            <a:avLst/>
          </a:prstGeom>
          <a:noFill/>
        </p:spPr>
        <p:txBody>
          <a:bodyPr wrap="none" rtlCol="0">
            <a:spAutoFit/>
          </a:bodyPr>
          <a:lstStyle/>
          <a:p>
            <a:pPr algn="ctr"/>
            <a:r>
              <a:rPr lang="en-US" altLang="ko-KR" dirty="0"/>
              <a:t>Simplified</a:t>
            </a:r>
            <a:br>
              <a:rPr lang="en-US" altLang="ko-KR" dirty="0"/>
            </a:br>
            <a:r>
              <a:rPr lang="en-US" altLang="ko-KR" dirty="0"/>
              <a:t>3D Modeling with</a:t>
            </a:r>
          </a:p>
        </p:txBody>
      </p:sp>
      <p:sp>
        <p:nvSpPr>
          <p:cNvPr id="9" name="타원 8">
            <a:extLst>
              <a:ext uri="{FF2B5EF4-FFF2-40B4-BE49-F238E27FC236}">
                <a16:creationId xmlns:a16="http://schemas.microsoft.com/office/drawing/2014/main" id="{06CBDAC8-E45F-42B3-BB06-BF48297ED176}"/>
              </a:ext>
            </a:extLst>
          </p:cNvPr>
          <p:cNvSpPr/>
          <p:nvPr/>
        </p:nvSpPr>
        <p:spPr>
          <a:xfrm>
            <a:off x="3949126"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a:extLst>
              <a:ext uri="{FF2B5EF4-FFF2-40B4-BE49-F238E27FC236}">
                <a16:creationId xmlns:a16="http://schemas.microsoft.com/office/drawing/2014/main" id="{A36C03C7-6FDE-4F80-9972-0C75B9DB8438}"/>
              </a:ext>
            </a:extLst>
          </p:cNvPr>
          <p:cNvSpPr/>
          <p:nvPr/>
        </p:nvSpPr>
        <p:spPr>
          <a:xfrm>
            <a:off x="4369004"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a:extLst>
              <a:ext uri="{FF2B5EF4-FFF2-40B4-BE49-F238E27FC236}">
                <a16:creationId xmlns:a16="http://schemas.microsoft.com/office/drawing/2014/main" id="{1A649E42-0025-462D-9799-E6144B26C9AA}"/>
              </a:ext>
            </a:extLst>
          </p:cNvPr>
          <p:cNvSpPr/>
          <p:nvPr/>
        </p:nvSpPr>
        <p:spPr>
          <a:xfrm>
            <a:off x="4964552"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타원 11">
            <a:extLst>
              <a:ext uri="{FF2B5EF4-FFF2-40B4-BE49-F238E27FC236}">
                <a16:creationId xmlns:a16="http://schemas.microsoft.com/office/drawing/2014/main" id="{04D4E151-302E-47EB-A094-AB7186D26EE1}"/>
              </a:ext>
            </a:extLst>
          </p:cNvPr>
          <p:cNvSpPr/>
          <p:nvPr/>
        </p:nvSpPr>
        <p:spPr>
          <a:xfrm>
            <a:off x="3058365" y="1878149"/>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TextBox 12">
            <a:extLst>
              <a:ext uri="{FF2B5EF4-FFF2-40B4-BE49-F238E27FC236}">
                <a16:creationId xmlns:a16="http://schemas.microsoft.com/office/drawing/2014/main" id="{B67FC38D-7649-47DD-B3D0-D3EE9C8F5B10}"/>
              </a:ext>
            </a:extLst>
          </p:cNvPr>
          <p:cNvSpPr txBox="1"/>
          <p:nvPr/>
        </p:nvSpPr>
        <p:spPr>
          <a:xfrm flipH="1">
            <a:off x="3808052" y="1127449"/>
            <a:ext cx="956393" cy="523220"/>
          </a:xfrm>
          <a:prstGeom prst="rect">
            <a:avLst/>
          </a:prstGeom>
          <a:noFill/>
        </p:spPr>
        <p:txBody>
          <a:bodyPr wrap="square" rtlCol="0">
            <a:spAutoFit/>
          </a:bodyPr>
          <a:lstStyle/>
          <a:p>
            <a:pPr algn="ctr"/>
            <a:r>
              <a:rPr lang="en-US" altLang="ko-KR" sz="1400" dirty="0">
                <a:solidFill>
                  <a:schemeClr val="bg1"/>
                </a:solidFill>
                <a:effectLst>
                  <a:glow rad="139700">
                    <a:schemeClr val="accent2">
                      <a:satMod val="175000"/>
                      <a:alpha val="40000"/>
                    </a:schemeClr>
                  </a:glow>
                </a:effectLst>
              </a:rPr>
              <a:t>Sensor</a:t>
            </a:r>
          </a:p>
          <a:p>
            <a:pPr algn="ctr"/>
            <a:r>
              <a:rPr lang="en-US" altLang="ko-KR" sz="1400" dirty="0">
                <a:solidFill>
                  <a:schemeClr val="bg1"/>
                </a:solidFill>
                <a:effectLst>
                  <a:glow rad="139700">
                    <a:schemeClr val="accent2">
                      <a:satMod val="175000"/>
                      <a:alpha val="40000"/>
                    </a:schemeClr>
                  </a:glow>
                </a:effectLst>
              </a:rPr>
              <a:t>Boxes</a:t>
            </a:r>
            <a:endParaRPr lang="ko-KR" altLang="en-US" sz="1400" dirty="0">
              <a:solidFill>
                <a:schemeClr val="bg1"/>
              </a:solidFill>
              <a:effectLst>
                <a:glow rad="139700">
                  <a:schemeClr val="accent2">
                    <a:satMod val="175000"/>
                    <a:alpha val="40000"/>
                  </a:schemeClr>
                </a:glow>
              </a:effectLst>
            </a:endParaRPr>
          </a:p>
        </p:txBody>
      </p:sp>
      <p:cxnSp>
        <p:nvCxnSpPr>
          <p:cNvPr id="15" name="직선 연결선 14">
            <a:extLst>
              <a:ext uri="{FF2B5EF4-FFF2-40B4-BE49-F238E27FC236}">
                <a16:creationId xmlns:a16="http://schemas.microsoft.com/office/drawing/2014/main" id="{EAB21451-B230-430E-9D93-FEB97A78F1D2}"/>
              </a:ext>
            </a:extLst>
          </p:cNvPr>
          <p:cNvCxnSpPr>
            <a:stCxn id="12" idx="7"/>
            <a:endCxn id="13" idx="2"/>
          </p:cNvCxnSpPr>
          <p:nvPr/>
        </p:nvCxnSpPr>
        <p:spPr>
          <a:xfrm flipV="1">
            <a:off x="3253487" y="1650669"/>
            <a:ext cx="1032761" cy="2609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E377CEFE-A586-4206-9669-99B06E405949}"/>
              </a:ext>
            </a:extLst>
          </p:cNvPr>
          <p:cNvCxnSpPr>
            <a:stCxn id="13" idx="2"/>
            <a:endCxn id="9" idx="0"/>
          </p:cNvCxnSpPr>
          <p:nvPr/>
        </p:nvCxnSpPr>
        <p:spPr>
          <a:xfrm flipH="1">
            <a:off x="4063426" y="1650669"/>
            <a:ext cx="222822" cy="254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직선 연결선 18">
            <a:extLst>
              <a:ext uri="{FF2B5EF4-FFF2-40B4-BE49-F238E27FC236}">
                <a16:creationId xmlns:a16="http://schemas.microsoft.com/office/drawing/2014/main" id="{5C299A15-8F3B-4118-9BCE-75C1EA495AA4}"/>
              </a:ext>
            </a:extLst>
          </p:cNvPr>
          <p:cNvCxnSpPr>
            <a:endCxn id="10" idx="0"/>
          </p:cNvCxnSpPr>
          <p:nvPr/>
        </p:nvCxnSpPr>
        <p:spPr>
          <a:xfrm>
            <a:off x="4286248" y="1664665"/>
            <a:ext cx="197056" cy="2403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직선 연결선 20">
            <a:extLst>
              <a:ext uri="{FF2B5EF4-FFF2-40B4-BE49-F238E27FC236}">
                <a16:creationId xmlns:a16="http://schemas.microsoft.com/office/drawing/2014/main" id="{05636083-5C8C-414A-8924-8E46991517BA}"/>
              </a:ext>
            </a:extLst>
          </p:cNvPr>
          <p:cNvCxnSpPr>
            <a:endCxn id="11" idx="0"/>
          </p:cNvCxnSpPr>
          <p:nvPr/>
        </p:nvCxnSpPr>
        <p:spPr>
          <a:xfrm>
            <a:off x="4292026" y="1664665"/>
            <a:ext cx="786826" cy="2403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타원 22">
            <a:extLst>
              <a:ext uri="{FF2B5EF4-FFF2-40B4-BE49-F238E27FC236}">
                <a16:creationId xmlns:a16="http://schemas.microsoft.com/office/drawing/2014/main" id="{06CD8598-7FCE-4137-A544-3A9191CA1CF3}"/>
              </a:ext>
            </a:extLst>
          </p:cNvPr>
          <p:cNvSpPr/>
          <p:nvPr/>
        </p:nvSpPr>
        <p:spPr>
          <a:xfrm>
            <a:off x="4650145" y="2372505"/>
            <a:ext cx="2286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4" name="타원 23">
            <a:extLst>
              <a:ext uri="{FF2B5EF4-FFF2-40B4-BE49-F238E27FC236}">
                <a16:creationId xmlns:a16="http://schemas.microsoft.com/office/drawing/2014/main" id="{CA44338D-BEEA-48ED-AA99-B97586D07225}"/>
              </a:ext>
            </a:extLst>
          </p:cNvPr>
          <p:cNvSpPr/>
          <p:nvPr/>
        </p:nvSpPr>
        <p:spPr>
          <a:xfrm>
            <a:off x="3024887" y="2350423"/>
            <a:ext cx="228600" cy="228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TextBox 26">
            <a:extLst>
              <a:ext uri="{FF2B5EF4-FFF2-40B4-BE49-F238E27FC236}">
                <a16:creationId xmlns:a16="http://schemas.microsoft.com/office/drawing/2014/main" id="{371FF3EF-702D-456B-A197-6BAADC7F2632}"/>
              </a:ext>
            </a:extLst>
          </p:cNvPr>
          <p:cNvSpPr txBox="1"/>
          <p:nvPr/>
        </p:nvSpPr>
        <p:spPr>
          <a:xfrm flipH="1">
            <a:off x="3503781" y="2394694"/>
            <a:ext cx="1001218" cy="646331"/>
          </a:xfrm>
          <a:prstGeom prst="rect">
            <a:avLst/>
          </a:prstGeom>
          <a:noFill/>
        </p:spPr>
        <p:txBody>
          <a:bodyPr wrap="square" rtlCol="0">
            <a:spAutoFit/>
          </a:bodyPr>
          <a:lstStyle/>
          <a:p>
            <a:pPr algn="ctr"/>
            <a:r>
              <a:rPr lang="en-US" altLang="ko-KR" sz="1200" dirty="0">
                <a:effectLst>
                  <a:glow rad="101600">
                    <a:schemeClr val="accent4">
                      <a:satMod val="175000"/>
                      <a:alpha val="40000"/>
                    </a:schemeClr>
                  </a:glow>
                </a:effectLst>
              </a:rPr>
              <a:t>Sensor</a:t>
            </a:r>
          </a:p>
          <a:p>
            <a:pPr algn="ctr"/>
            <a:r>
              <a:rPr lang="en-US" altLang="ko-KR" sz="1200" dirty="0">
                <a:effectLst>
                  <a:glow rad="101600">
                    <a:schemeClr val="accent4">
                      <a:satMod val="175000"/>
                      <a:alpha val="40000"/>
                    </a:schemeClr>
                  </a:glow>
                </a:effectLst>
              </a:rPr>
              <a:t>Processing</a:t>
            </a:r>
          </a:p>
          <a:p>
            <a:pPr algn="ctr"/>
            <a:r>
              <a:rPr lang="en-US" altLang="ko-KR" sz="1200" dirty="0">
                <a:effectLst>
                  <a:glow rad="101600">
                    <a:schemeClr val="accent4">
                      <a:satMod val="175000"/>
                      <a:alpha val="40000"/>
                    </a:schemeClr>
                  </a:glow>
                </a:effectLst>
              </a:rPr>
              <a:t>Unit</a:t>
            </a:r>
          </a:p>
        </p:txBody>
      </p:sp>
      <p:cxnSp>
        <p:nvCxnSpPr>
          <p:cNvPr id="29" name="직선 연결선 28">
            <a:extLst>
              <a:ext uri="{FF2B5EF4-FFF2-40B4-BE49-F238E27FC236}">
                <a16:creationId xmlns:a16="http://schemas.microsoft.com/office/drawing/2014/main" id="{5D2C6BDF-789E-40BE-A38A-A46A2A06A785}"/>
              </a:ext>
            </a:extLst>
          </p:cNvPr>
          <p:cNvCxnSpPr>
            <a:cxnSpLocks/>
            <a:stCxn id="24" idx="5"/>
            <a:endCxn id="27" idx="3"/>
          </p:cNvCxnSpPr>
          <p:nvPr/>
        </p:nvCxnSpPr>
        <p:spPr>
          <a:xfrm>
            <a:off x="3220009" y="2545545"/>
            <a:ext cx="283772" cy="172315"/>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직선 연결선 31">
            <a:extLst>
              <a:ext uri="{FF2B5EF4-FFF2-40B4-BE49-F238E27FC236}">
                <a16:creationId xmlns:a16="http://schemas.microsoft.com/office/drawing/2014/main" id="{97086F73-C76F-4547-83E8-06281FEBA5EA}"/>
              </a:ext>
            </a:extLst>
          </p:cNvPr>
          <p:cNvCxnSpPr>
            <a:cxnSpLocks/>
            <a:stCxn id="23" idx="3"/>
            <a:endCxn id="27" idx="1"/>
          </p:cNvCxnSpPr>
          <p:nvPr/>
        </p:nvCxnSpPr>
        <p:spPr>
          <a:xfrm flipH="1">
            <a:off x="4504999" y="2567627"/>
            <a:ext cx="178624" cy="15023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41" name="그림 40">
            <a:extLst>
              <a:ext uri="{FF2B5EF4-FFF2-40B4-BE49-F238E27FC236}">
                <a16:creationId xmlns:a16="http://schemas.microsoft.com/office/drawing/2014/main" id="{B0FF5D49-126E-4E1E-BD44-80112FB308C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47322" y="1055160"/>
            <a:ext cx="3249930" cy="2438400"/>
          </a:xfrm>
          <a:prstGeom prst="rect">
            <a:avLst/>
          </a:prstGeom>
        </p:spPr>
      </p:pic>
      <p:sp>
        <p:nvSpPr>
          <p:cNvPr id="42" name="TextBox 41">
            <a:extLst>
              <a:ext uri="{FF2B5EF4-FFF2-40B4-BE49-F238E27FC236}">
                <a16:creationId xmlns:a16="http://schemas.microsoft.com/office/drawing/2014/main" id="{B64725F2-1DD0-452D-9FEF-589B1731F298}"/>
              </a:ext>
            </a:extLst>
          </p:cNvPr>
          <p:cNvSpPr txBox="1"/>
          <p:nvPr/>
        </p:nvSpPr>
        <p:spPr>
          <a:xfrm>
            <a:off x="6143425" y="3506802"/>
            <a:ext cx="2457725" cy="1200329"/>
          </a:xfrm>
          <a:prstGeom prst="rect">
            <a:avLst/>
          </a:prstGeom>
          <a:noFill/>
        </p:spPr>
        <p:txBody>
          <a:bodyPr wrap="none" rtlCol="0">
            <a:spAutoFit/>
          </a:bodyPr>
          <a:lstStyle/>
          <a:p>
            <a:pPr algn="ctr"/>
            <a:r>
              <a:rPr lang="en-US" altLang="ko-KR" dirty="0"/>
              <a:t>Physical &amp; Digital</a:t>
            </a:r>
          </a:p>
          <a:p>
            <a:pPr algn="ctr"/>
            <a:r>
              <a:rPr lang="en-US" altLang="ko-KR" dirty="0"/>
              <a:t>Synchronization</a:t>
            </a:r>
          </a:p>
          <a:p>
            <a:pPr algn="ctr"/>
            <a:r>
              <a:rPr lang="en-US" altLang="ko-KR" dirty="0"/>
              <a:t>Demonstration</a:t>
            </a:r>
          </a:p>
          <a:p>
            <a:pPr algn="ctr"/>
            <a:r>
              <a:rPr lang="en-US" altLang="ko-KR" dirty="0"/>
              <a:t>Based on IEEE2888</a:t>
            </a:r>
          </a:p>
        </p:txBody>
      </p:sp>
      <p:sp>
        <p:nvSpPr>
          <p:cNvPr id="25" name="바닥글 개체 틀 2">
            <a:extLst>
              <a:ext uri="{FF2B5EF4-FFF2-40B4-BE49-F238E27FC236}">
                <a16:creationId xmlns:a16="http://schemas.microsoft.com/office/drawing/2014/main" id="{614B9872-6B2C-4F45-8383-625341A2E307}"/>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3595642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CD2B6CD-0551-4EE0-8A9C-FD720CB5FDF2}"/>
              </a:ext>
            </a:extLst>
          </p:cNvPr>
          <p:cNvSpPr>
            <a:spLocks noGrp="1"/>
          </p:cNvSpPr>
          <p:nvPr>
            <p:ph type="title"/>
          </p:nvPr>
        </p:nvSpPr>
        <p:spPr/>
        <p:txBody>
          <a:bodyPr/>
          <a:lstStyle/>
          <a:p>
            <a:r>
              <a:rPr lang="en-US" altLang="ko-KR" dirty="0"/>
              <a:t>Use Case #2: Virtual Measurements</a:t>
            </a:r>
            <a:endParaRPr lang="ko-KR" altLang="en-US" dirty="0"/>
          </a:p>
        </p:txBody>
      </p:sp>
      <p:sp>
        <p:nvSpPr>
          <p:cNvPr id="4" name="슬라이드 번호 개체 틀 3">
            <a:extLst>
              <a:ext uri="{FF2B5EF4-FFF2-40B4-BE49-F238E27FC236}">
                <a16:creationId xmlns:a16="http://schemas.microsoft.com/office/drawing/2014/main" id="{09A825F6-7D6E-4B13-B12D-68B92440CCAA}"/>
              </a:ext>
            </a:extLst>
          </p:cNvPr>
          <p:cNvSpPr>
            <a:spLocks noGrp="1"/>
          </p:cNvSpPr>
          <p:nvPr>
            <p:ph type="sldNum" sz="quarter" idx="12"/>
          </p:nvPr>
        </p:nvSpPr>
        <p:spPr/>
        <p:txBody>
          <a:bodyPr/>
          <a:lstStyle/>
          <a:p>
            <a:pPr>
              <a:defRPr/>
            </a:pPr>
            <a:fld id="{2E8BD8E8-FEBE-4B48-A872-D5E72F1EB77B}" type="slidenum">
              <a:rPr lang="en-US" smtClean="0"/>
              <a:pPr>
                <a:defRPr/>
              </a:pPr>
              <a:t>15</a:t>
            </a:fld>
            <a:endParaRPr lang="en-US">
              <a:latin typeface="Myriad Pro" charset="0"/>
            </a:endParaRPr>
          </a:p>
        </p:txBody>
      </p:sp>
      <p:grpSp>
        <p:nvGrpSpPr>
          <p:cNvPr id="5" name="그룹 4">
            <a:extLst>
              <a:ext uri="{FF2B5EF4-FFF2-40B4-BE49-F238E27FC236}">
                <a16:creationId xmlns:a16="http://schemas.microsoft.com/office/drawing/2014/main" id="{9F342A53-DEE1-4EE6-B5F6-E1FB99C3E8D6}"/>
              </a:ext>
            </a:extLst>
          </p:cNvPr>
          <p:cNvGrpSpPr/>
          <p:nvPr/>
        </p:nvGrpSpPr>
        <p:grpSpPr>
          <a:xfrm>
            <a:off x="180405" y="1447800"/>
            <a:ext cx="8630789" cy="4205426"/>
            <a:chOff x="704056" y="901386"/>
            <a:chExt cx="10818019" cy="5585665"/>
          </a:xfrm>
        </p:grpSpPr>
        <p:pic>
          <p:nvPicPr>
            <p:cNvPr id="6" name="Picture 2" descr="JACKAL UGV">
              <a:extLst>
                <a:ext uri="{FF2B5EF4-FFF2-40B4-BE49-F238E27FC236}">
                  <a16:creationId xmlns:a16="http://schemas.microsoft.com/office/drawing/2014/main" id="{13D765FF-1DFD-4E9E-8793-7DC1B5D67EC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223234" y="5322778"/>
              <a:ext cx="1403365" cy="1164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ohde and Schwarz FPH-8G - Spectrum Rider, 5kHz to 8GHz Handheld Spectrum  Analyzer | TEquipment">
              <a:extLst>
                <a:ext uri="{FF2B5EF4-FFF2-40B4-BE49-F238E27FC236}">
                  <a16:creationId xmlns:a16="http://schemas.microsoft.com/office/drawing/2014/main" id="{4F25A02A-2BB2-4AE4-BAA6-784CB49E21F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79436" y="4132620"/>
              <a:ext cx="1552364" cy="11642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Rohde &amp;amp; Schwarz HE400UWB - UWB Antenna Module, 30 MHz to 6 GHz | TEquipment">
              <a:extLst>
                <a:ext uri="{FF2B5EF4-FFF2-40B4-BE49-F238E27FC236}">
                  <a16:creationId xmlns:a16="http://schemas.microsoft.com/office/drawing/2014/main" id="{41502236-92D7-4621-9F3F-5E7AB14A2EB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flipH="1">
              <a:off x="8068112" y="4198344"/>
              <a:ext cx="1552366" cy="105176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racking camera T265 – Intel RealSense Depth and Tracking Cameras">
              <a:extLst>
                <a:ext uri="{FF2B5EF4-FFF2-40B4-BE49-F238E27FC236}">
                  <a16:creationId xmlns:a16="http://schemas.microsoft.com/office/drawing/2014/main" id="{3D83C29C-E6FE-493A-9DAB-18F1EE32766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flipH="1">
              <a:off x="9390974" y="5552764"/>
              <a:ext cx="533941" cy="355960"/>
            </a:xfrm>
            <a:prstGeom prst="rect">
              <a:avLst/>
            </a:prstGeom>
            <a:noFill/>
            <a:extLst>
              <a:ext uri="{909E8E84-426E-40DD-AFC4-6F175D3DCCD1}">
                <a14:hiddenFill xmlns:a14="http://schemas.microsoft.com/office/drawing/2010/main">
                  <a:solidFill>
                    <a:srgbClr val="FFFFFF"/>
                  </a:solidFill>
                </a14:hiddenFill>
              </a:ext>
            </a:extLst>
          </p:spPr>
        </p:pic>
        <p:sp>
          <p:nvSpPr>
            <p:cNvPr id="10" name="사각형: 둥근 모서리 9">
              <a:extLst>
                <a:ext uri="{FF2B5EF4-FFF2-40B4-BE49-F238E27FC236}">
                  <a16:creationId xmlns:a16="http://schemas.microsoft.com/office/drawing/2014/main" id="{9E131766-1C72-4E7E-BBD8-47B61BDD83A5}"/>
                </a:ext>
              </a:extLst>
            </p:cNvPr>
            <p:cNvSpPr/>
            <p:nvPr/>
          </p:nvSpPr>
          <p:spPr>
            <a:xfrm>
              <a:off x="9319838" y="5552762"/>
              <a:ext cx="655320" cy="3559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AE6F299-12BB-40F5-92E4-4008592AFB53}"/>
                </a:ext>
              </a:extLst>
            </p:cNvPr>
            <p:cNvSpPr txBox="1"/>
            <p:nvPr/>
          </p:nvSpPr>
          <p:spPr>
            <a:xfrm>
              <a:off x="8412884" y="5393183"/>
              <a:ext cx="910587" cy="79714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Indoor</a:t>
              </a:r>
            </a:p>
            <a:p>
              <a:r>
                <a:rPr lang="en-US" altLang="ko-KR" sz="1100" dirty="0">
                  <a:latin typeface="Arial" panose="020B0604020202020204" pitchFamily="34" charset="0"/>
                  <a:cs typeface="Arial" panose="020B0604020202020204" pitchFamily="34" charset="0"/>
                </a:rPr>
                <a:t>Tracking</a:t>
              </a:r>
            </a:p>
            <a:p>
              <a:r>
                <a:rPr lang="en-US" altLang="ko-KR" sz="1100" dirty="0">
                  <a:latin typeface="Arial" panose="020B0604020202020204" pitchFamily="34" charset="0"/>
                  <a:cs typeface="Arial" panose="020B0604020202020204" pitchFamily="34" charset="0"/>
                </a:rPr>
                <a:t>Sensor</a:t>
              </a:r>
              <a:endParaRPr lang="ko-KR" altLang="en-US"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5CE6DEC-B706-46D7-ACA9-5ECF39B5D09D}"/>
                </a:ext>
              </a:extLst>
            </p:cNvPr>
            <p:cNvSpPr txBox="1"/>
            <p:nvPr/>
          </p:nvSpPr>
          <p:spPr>
            <a:xfrm>
              <a:off x="10633589" y="5845903"/>
              <a:ext cx="888486" cy="572306"/>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Moving</a:t>
              </a:r>
            </a:p>
            <a:p>
              <a:r>
                <a:rPr lang="en-US" altLang="ko-KR" sz="1100" dirty="0">
                  <a:latin typeface="Arial" panose="020B0604020202020204" pitchFamily="34" charset="0"/>
                  <a:cs typeface="Arial" panose="020B0604020202020204" pitchFamily="34" charset="0"/>
                </a:rPr>
                <a:t>Platform</a:t>
              </a:r>
              <a:endParaRPr lang="ko-KR" altLang="en-US" sz="11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94DC6E1-CD8A-40D3-A7B4-A97C7518FFCC}"/>
                </a:ext>
              </a:extLst>
            </p:cNvPr>
            <p:cNvSpPr txBox="1"/>
            <p:nvPr/>
          </p:nvSpPr>
          <p:spPr>
            <a:xfrm>
              <a:off x="10322162" y="4198344"/>
              <a:ext cx="986938" cy="572306"/>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Spectrum</a:t>
              </a:r>
            </a:p>
            <a:p>
              <a:r>
                <a:rPr lang="en-US" altLang="ko-KR" sz="1100" dirty="0">
                  <a:latin typeface="Arial" panose="020B0604020202020204" pitchFamily="34" charset="0"/>
                  <a:cs typeface="Arial" panose="020B0604020202020204" pitchFamily="34" charset="0"/>
                </a:rPr>
                <a:t>Analyzer</a:t>
              </a:r>
              <a:endParaRPr lang="ko-KR" altLang="en-US" sz="1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54395ED-635F-49FD-8425-E9D9CC9805AC}"/>
                </a:ext>
              </a:extLst>
            </p:cNvPr>
            <p:cNvSpPr txBox="1"/>
            <p:nvPr/>
          </p:nvSpPr>
          <p:spPr>
            <a:xfrm>
              <a:off x="7531616" y="4089759"/>
              <a:ext cx="1412897" cy="572306"/>
            </a:xfrm>
            <a:prstGeom prst="rect">
              <a:avLst/>
            </a:prstGeom>
            <a:noFill/>
          </p:spPr>
          <p:txBody>
            <a:bodyPr wrap="none" rtlCol="0">
              <a:spAutoFit/>
            </a:bodyPr>
            <a:lstStyle/>
            <a:p>
              <a:pPr algn="ctr"/>
              <a:r>
                <a:rPr lang="en-US" altLang="ko-KR" sz="1100" dirty="0">
                  <a:latin typeface="Arial" panose="020B0604020202020204" pitchFamily="34" charset="0"/>
                  <a:cs typeface="Arial" panose="020B0604020202020204" pitchFamily="34" charset="0"/>
                </a:rPr>
                <a:t>Ultra wideband</a:t>
              </a:r>
            </a:p>
            <a:p>
              <a:pPr algn="ctr"/>
              <a:r>
                <a:rPr lang="en-US" altLang="ko-KR" sz="1100" dirty="0">
                  <a:latin typeface="Arial" panose="020B0604020202020204" pitchFamily="34" charset="0"/>
                  <a:cs typeface="Arial" panose="020B0604020202020204" pitchFamily="34" charset="0"/>
                </a:rPr>
                <a:t>Antenna</a:t>
              </a:r>
              <a:endParaRPr lang="ko-KR" altLang="en-US" sz="1100" dirty="0">
                <a:latin typeface="Arial" panose="020B0604020202020204" pitchFamily="34" charset="0"/>
                <a:cs typeface="Arial" panose="020B0604020202020204" pitchFamily="34" charset="0"/>
              </a:endParaRPr>
            </a:p>
          </p:txBody>
        </p:sp>
        <p:pic>
          <p:nvPicPr>
            <p:cNvPr id="15" name="Picture 10" descr="Rent or Buy Rohde &amp;amp; Schwarz SMBV100B Vector Signal Generator, 8 kHz to 3  GHz or 6 GHz">
              <a:extLst>
                <a:ext uri="{FF2B5EF4-FFF2-40B4-BE49-F238E27FC236}">
                  <a16:creationId xmlns:a16="http://schemas.microsoft.com/office/drawing/2014/main" id="{26F54215-AC59-4C7D-9A97-98460CBF276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237518" y="4720655"/>
              <a:ext cx="2101601" cy="118390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E7510E8-1889-48ED-A9DD-EC50BDA0B121}"/>
                </a:ext>
              </a:extLst>
            </p:cNvPr>
            <p:cNvSpPr txBox="1"/>
            <p:nvPr/>
          </p:nvSpPr>
          <p:spPr>
            <a:xfrm>
              <a:off x="2465784" y="5819448"/>
              <a:ext cx="1567608" cy="347472"/>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Signal Generator</a:t>
              </a:r>
              <a:endParaRPr lang="ko-KR" altLang="en-US" sz="1100"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08363967-13A3-486E-90C7-4CE6A40856E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a:ext>
              </a:extLst>
            </a:blip>
            <a:srcRect/>
            <a:stretch/>
          </p:blipFill>
          <p:spPr>
            <a:xfrm>
              <a:off x="2868691" y="901386"/>
              <a:ext cx="3604094" cy="2175345"/>
            </a:xfrm>
            <a:prstGeom prst="rect">
              <a:avLst/>
            </a:prstGeom>
          </p:spPr>
        </p:pic>
        <p:sp>
          <p:nvSpPr>
            <p:cNvPr id="18" name="TextBox 17">
              <a:extLst>
                <a:ext uri="{FF2B5EF4-FFF2-40B4-BE49-F238E27FC236}">
                  <a16:creationId xmlns:a16="http://schemas.microsoft.com/office/drawing/2014/main" id="{61622D6C-7D28-4F01-910E-1446864ECAF6}"/>
                </a:ext>
              </a:extLst>
            </p:cNvPr>
            <p:cNvSpPr txBox="1"/>
            <p:nvPr/>
          </p:nvSpPr>
          <p:spPr>
            <a:xfrm>
              <a:off x="704056" y="4261464"/>
              <a:ext cx="1828810" cy="735823"/>
            </a:xfrm>
            <a:prstGeom prst="rect">
              <a:avLst/>
            </a:prstGeom>
            <a:noFill/>
          </p:spPr>
          <p:txBody>
            <a:bodyPr wrap="none" rtlCol="0">
              <a:spAutoFit/>
            </a:bodyPr>
            <a:lstStyle/>
            <a:p>
              <a:r>
                <a:rPr lang="en-US" altLang="ko-KR" sz="1500" dirty="0"/>
                <a:t>Real World</a:t>
              </a:r>
            </a:p>
            <a:p>
              <a:r>
                <a:rPr lang="en-US" altLang="ko-KR" sz="1500" dirty="0"/>
                <a:t>Measurements</a:t>
              </a:r>
              <a:endParaRPr lang="ko-KR" altLang="en-US" sz="1500" dirty="0"/>
            </a:p>
          </p:txBody>
        </p:sp>
        <p:sp>
          <p:nvSpPr>
            <p:cNvPr id="19" name="TextBox 18">
              <a:extLst>
                <a:ext uri="{FF2B5EF4-FFF2-40B4-BE49-F238E27FC236}">
                  <a16:creationId xmlns:a16="http://schemas.microsoft.com/office/drawing/2014/main" id="{07F2216D-C3A2-4F1F-B0A5-9C3A1B089083}"/>
                </a:ext>
              </a:extLst>
            </p:cNvPr>
            <p:cNvSpPr txBox="1"/>
            <p:nvPr/>
          </p:nvSpPr>
          <p:spPr>
            <a:xfrm>
              <a:off x="962453" y="933462"/>
              <a:ext cx="2041245" cy="735823"/>
            </a:xfrm>
            <a:prstGeom prst="rect">
              <a:avLst/>
            </a:prstGeom>
            <a:noFill/>
          </p:spPr>
          <p:txBody>
            <a:bodyPr wrap="square" rtlCol="0">
              <a:spAutoFit/>
            </a:bodyPr>
            <a:lstStyle/>
            <a:p>
              <a:r>
                <a:rPr lang="en-US" altLang="ko-KR" sz="1500" dirty="0"/>
                <a:t>Virtual World</a:t>
              </a:r>
            </a:p>
            <a:p>
              <a:r>
                <a:rPr lang="en-US" altLang="ko-KR" sz="1500" dirty="0"/>
                <a:t>Measurements</a:t>
              </a:r>
              <a:endParaRPr lang="ko-KR" altLang="en-US" sz="1500" dirty="0"/>
            </a:p>
          </p:txBody>
        </p:sp>
        <p:sp>
          <p:nvSpPr>
            <p:cNvPr id="20" name="타원 19">
              <a:extLst>
                <a:ext uri="{FF2B5EF4-FFF2-40B4-BE49-F238E27FC236}">
                  <a16:creationId xmlns:a16="http://schemas.microsoft.com/office/drawing/2014/main" id="{C6BF4E6D-DA9A-4965-A695-DB687B5FAEBC}"/>
                </a:ext>
              </a:extLst>
            </p:cNvPr>
            <p:cNvSpPr/>
            <p:nvPr/>
          </p:nvSpPr>
          <p:spPr>
            <a:xfrm>
              <a:off x="4862631" y="1764606"/>
              <a:ext cx="167083" cy="167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타원 20">
              <a:extLst>
                <a:ext uri="{FF2B5EF4-FFF2-40B4-BE49-F238E27FC236}">
                  <a16:creationId xmlns:a16="http://schemas.microsoft.com/office/drawing/2014/main" id="{76356B4F-77CA-4AFE-AC43-86A58EF85FB4}"/>
                </a:ext>
              </a:extLst>
            </p:cNvPr>
            <p:cNvSpPr/>
            <p:nvPr/>
          </p:nvSpPr>
          <p:spPr>
            <a:xfrm>
              <a:off x="4274887" y="2371368"/>
              <a:ext cx="167083" cy="1670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2" name="화살표: 오른쪽 21">
              <a:extLst>
                <a:ext uri="{FF2B5EF4-FFF2-40B4-BE49-F238E27FC236}">
                  <a16:creationId xmlns:a16="http://schemas.microsoft.com/office/drawing/2014/main" id="{721EEB03-5F43-43F5-A74F-2A74174D8C26}"/>
                </a:ext>
              </a:extLst>
            </p:cNvPr>
            <p:cNvSpPr/>
            <p:nvPr/>
          </p:nvSpPr>
          <p:spPr>
            <a:xfrm>
              <a:off x="5446385" y="5083119"/>
              <a:ext cx="2101601" cy="417251"/>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3" name="TextBox 22">
              <a:extLst>
                <a:ext uri="{FF2B5EF4-FFF2-40B4-BE49-F238E27FC236}">
                  <a16:creationId xmlns:a16="http://schemas.microsoft.com/office/drawing/2014/main" id="{7FF8E1BA-05C4-46B4-A3D5-D627AFBACA4F}"/>
                </a:ext>
              </a:extLst>
            </p:cNvPr>
            <p:cNvSpPr txBox="1"/>
            <p:nvPr/>
          </p:nvSpPr>
          <p:spPr>
            <a:xfrm>
              <a:off x="5424921" y="5468553"/>
              <a:ext cx="2374906" cy="613185"/>
            </a:xfrm>
            <a:prstGeom prst="rect">
              <a:avLst/>
            </a:prstGeom>
            <a:noFill/>
          </p:spPr>
          <p:txBody>
            <a:bodyPr wrap="square" rtlCol="0">
              <a:spAutoFit/>
            </a:bodyPr>
            <a:lstStyle/>
            <a:p>
              <a:r>
                <a:rPr lang="en-US" altLang="ko-KR" sz="1200" dirty="0"/>
                <a:t>Send RF signal over </a:t>
              </a:r>
              <a:br>
                <a:rPr lang="en-US" altLang="ko-KR" sz="1200" dirty="0"/>
              </a:br>
              <a:r>
                <a:rPr lang="en-US" altLang="ko-KR" sz="1200" dirty="0"/>
                <a:t>the indoor environment</a:t>
              </a:r>
            </a:p>
          </p:txBody>
        </p:sp>
        <p:sp>
          <p:nvSpPr>
            <p:cNvPr id="24" name="TextBox 23">
              <a:extLst>
                <a:ext uri="{FF2B5EF4-FFF2-40B4-BE49-F238E27FC236}">
                  <a16:creationId xmlns:a16="http://schemas.microsoft.com/office/drawing/2014/main" id="{BB0E2BC2-EF0C-4B96-B213-E8C0249A1E6C}"/>
                </a:ext>
              </a:extLst>
            </p:cNvPr>
            <p:cNvSpPr txBox="1"/>
            <p:nvPr/>
          </p:nvSpPr>
          <p:spPr>
            <a:xfrm>
              <a:off x="8734236" y="1233708"/>
              <a:ext cx="2096134" cy="613185"/>
            </a:xfrm>
            <a:prstGeom prst="rect">
              <a:avLst/>
            </a:prstGeom>
            <a:noFill/>
          </p:spPr>
          <p:txBody>
            <a:bodyPr wrap="square" rtlCol="0">
              <a:spAutoFit/>
            </a:bodyPr>
            <a:lstStyle/>
            <a:p>
              <a:r>
                <a:rPr lang="en-US" altLang="ko-KR" sz="1200" dirty="0"/>
                <a:t>Simulation &amp;Digital twin server</a:t>
              </a:r>
            </a:p>
          </p:txBody>
        </p:sp>
        <p:cxnSp>
          <p:nvCxnSpPr>
            <p:cNvPr id="25" name="연결선: 꺾임 24">
              <a:extLst>
                <a:ext uri="{FF2B5EF4-FFF2-40B4-BE49-F238E27FC236}">
                  <a16:creationId xmlns:a16="http://schemas.microsoft.com/office/drawing/2014/main" id="{A71232FA-1050-4CF9-BF5F-BB2859B38F54}"/>
                </a:ext>
              </a:extLst>
            </p:cNvPr>
            <p:cNvCxnSpPr>
              <a:stCxn id="28" idx="2"/>
              <a:endCxn id="15" idx="0"/>
            </p:cNvCxnSpPr>
            <p:nvPr/>
          </p:nvCxnSpPr>
          <p:spPr>
            <a:xfrm rot="5400000">
              <a:off x="4955683" y="1457070"/>
              <a:ext cx="1596221" cy="493094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연결선: 꺾임 25">
              <a:extLst>
                <a:ext uri="{FF2B5EF4-FFF2-40B4-BE49-F238E27FC236}">
                  <a16:creationId xmlns:a16="http://schemas.microsoft.com/office/drawing/2014/main" id="{F53F0CA6-35BC-4463-80D7-887A2A1251B7}"/>
                </a:ext>
              </a:extLst>
            </p:cNvPr>
            <p:cNvCxnSpPr>
              <a:stCxn id="28" idx="2"/>
              <a:endCxn id="7" idx="0"/>
            </p:cNvCxnSpPr>
            <p:nvPr/>
          </p:nvCxnSpPr>
          <p:spPr>
            <a:xfrm rot="16200000" flipH="1">
              <a:off x="8583349" y="2760350"/>
              <a:ext cx="1008187" cy="173635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사다리꼴 26">
              <a:extLst>
                <a:ext uri="{FF2B5EF4-FFF2-40B4-BE49-F238E27FC236}">
                  <a16:creationId xmlns:a16="http://schemas.microsoft.com/office/drawing/2014/main" id="{144729DB-EA2F-486D-982B-0AE40AA23629}"/>
                </a:ext>
              </a:extLst>
            </p:cNvPr>
            <p:cNvSpPr/>
            <p:nvPr/>
          </p:nvSpPr>
          <p:spPr>
            <a:xfrm rot="5400000">
              <a:off x="5984702" y="1400007"/>
              <a:ext cx="2153053" cy="1200398"/>
            </a:xfrm>
            <a:prstGeom prst="trapezoid">
              <a:avLst>
                <a:gd name="adj" fmla="val 74150"/>
              </a:avLst>
            </a:prstGeom>
            <a:gradFill>
              <a:gsLst>
                <a:gs pos="100000">
                  <a:schemeClr val="accent1">
                    <a:lumMod val="5000"/>
                    <a:lumOff val="95000"/>
                  </a:schemeClr>
                </a:gs>
                <a:gs pos="0">
                  <a:schemeClr val="accent1">
                    <a:lumMod val="45000"/>
                    <a:lumOff val="55000"/>
                  </a:schemeClr>
                </a:gs>
                <a:gs pos="15000">
                  <a:schemeClr val="accent1">
                    <a:lumMod val="45000"/>
                    <a:lumOff val="55000"/>
                  </a:schemeClr>
                </a:gs>
                <a:gs pos="31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28" name="Picture 14" descr="Five top small business servers tested - Hardware - Business IT">
              <a:extLst>
                <a:ext uri="{FF2B5EF4-FFF2-40B4-BE49-F238E27FC236}">
                  <a16:creationId xmlns:a16="http://schemas.microsoft.com/office/drawing/2014/main" id="{173A35FC-CBFF-4D9F-B8BF-723A0BABBD3D}"/>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14546" y="1319679"/>
              <a:ext cx="2409441" cy="18047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83892999-7DF1-47E5-9186-C734FA4F19AC}"/>
                </a:ext>
              </a:extLst>
            </p:cNvPr>
            <p:cNvSpPr txBox="1"/>
            <p:nvPr/>
          </p:nvSpPr>
          <p:spPr>
            <a:xfrm>
              <a:off x="2645381" y="3026825"/>
              <a:ext cx="4267081" cy="367911"/>
            </a:xfrm>
            <a:prstGeom prst="rect">
              <a:avLst/>
            </a:prstGeom>
            <a:noFill/>
          </p:spPr>
          <p:txBody>
            <a:bodyPr wrap="square" rtlCol="0">
              <a:spAutoFit/>
            </a:bodyPr>
            <a:lstStyle/>
            <a:p>
              <a:r>
                <a:rPr lang="en-US" altLang="ko-KR" sz="1200" dirty="0"/>
                <a:t>Virtual world for RF measurement environment</a:t>
              </a:r>
            </a:p>
          </p:txBody>
        </p:sp>
        <p:sp>
          <p:nvSpPr>
            <p:cNvPr id="30" name="TextBox 29">
              <a:extLst>
                <a:ext uri="{FF2B5EF4-FFF2-40B4-BE49-F238E27FC236}">
                  <a16:creationId xmlns:a16="http://schemas.microsoft.com/office/drawing/2014/main" id="{35ECAC46-BAC2-4AC8-A05E-82BD9711E19F}"/>
                </a:ext>
              </a:extLst>
            </p:cNvPr>
            <p:cNvSpPr txBox="1"/>
            <p:nvPr/>
          </p:nvSpPr>
          <p:spPr>
            <a:xfrm>
              <a:off x="4110542" y="3858926"/>
              <a:ext cx="3239296" cy="613185"/>
            </a:xfrm>
            <a:prstGeom prst="rect">
              <a:avLst/>
            </a:prstGeom>
            <a:noFill/>
          </p:spPr>
          <p:txBody>
            <a:bodyPr wrap="none" rtlCol="0">
              <a:spAutoFit/>
            </a:bodyPr>
            <a:lstStyle/>
            <a:p>
              <a:r>
                <a:rPr lang="en-US" altLang="ko-KR" sz="1200" dirty="0"/>
                <a:t>Standard Command for </a:t>
              </a:r>
            </a:p>
            <a:p>
              <a:r>
                <a:rPr lang="en-US" altLang="ko-KR" sz="1200" dirty="0"/>
                <a:t>Programmable Instruments (SCPI) </a:t>
              </a:r>
              <a:endParaRPr lang="ko-KR" altLang="en-US" sz="1200" dirty="0"/>
            </a:p>
          </p:txBody>
        </p:sp>
        <p:sp>
          <p:nvSpPr>
            <p:cNvPr id="31" name="TextBox 30">
              <a:extLst>
                <a:ext uri="{FF2B5EF4-FFF2-40B4-BE49-F238E27FC236}">
                  <a16:creationId xmlns:a16="http://schemas.microsoft.com/office/drawing/2014/main" id="{48D6B795-948B-4324-8730-151D998420C2}"/>
                </a:ext>
              </a:extLst>
            </p:cNvPr>
            <p:cNvSpPr txBox="1"/>
            <p:nvPr/>
          </p:nvSpPr>
          <p:spPr>
            <a:xfrm>
              <a:off x="8907551" y="1879886"/>
              <a:ext cx="821600" cy="613185"/>
            </a:xfrm>
            <a:prstGeom prst="rect">
              <a:avLst/>
            </a:prstGeom>
            <a:noFill/>
          </p:spPr>
          <p:txBody>
            <a:bodyPr wrap="square" rtlCol="0">
              <a:spAutoFit/>
            </a:bodyPr>
            <a:lstStyle/>
            <a:p>
              <a:r>
                <a:rPr lang="en-US" altLang="ko-KR" sz="1200" dirty="0"/>
                <a:t>Model</a:t>
              </a:r>
            </a:p>
            <a:p>
              <a:r>
                <a:rPr lang="en-US" altLang="ko-KR" sz="1200" dirty="0"/>
                <a:t>Export</a:t>
              </a:r>
            </a:p>
          </p:txBody>
        </p:sp>
      </p:grpSp>
      <p:cxnSp>
        <p:nvCxnSpPr>
          <p:cNvPr id="32" name="직선 연결선 31">
            <a:extLst>
              <a:ext uri="{FF2B5EF4-FFF2-40B4-BE49-F238E27FC236}">
                <a16:creationId xmlns:a16="http://schemas.microsoft.com/office/drawing/2014/main" id="{782FAA1A-F6AA-4A8A-B6C7-1373C18F870F}"/>
              </a:ext>
            </a:extLst>
          </p:cNvPr>
          <p:cNvCxnSpPr>
            <a:cxnSpLocks/>
            <a:stCxn id="20" idx="2"/>
            <a:endCxn id="33" idx="3"/>
          </p:cNvCxnSpPr>
          <p:nvPr/>
        </p:nvCxnSpPr>
        <p:spPr>
          <a:xfrm flipH="1" flipV="1">
            <a:off x="1729226" y="2159535"/>
            <a:ext cx="1768957" cy="10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57A2BE-B097-4E76-9A3A-8B3C0B522031}"/>
              </a:ext>
            </a:extLst>
          </p:cNvPr>
          <p:cNvSpPr txBox="1"/>
          <p:nvPr/>
        </p:nvSpPr>
        <p:spPr>
          <a:xfrm>
            <a:off x="832825" y="2028730"/>
            <a:ext cx="896400" cy="261610"/>
          </a:xfrm>
          <a:prstGeom prst="rect">
            <a:avLst/>
          </a:prstGeom>
          <a:noFill/>
        </p:spPr>
        <p:txBody>
          <a:bodyPr wrap="none" rtlCol="0">
            <a:spAutoFit/>
          </a:bodyPr>
          <a:lstStyle/>
          <a:p>
            <a:pPr algn="ctr"/>
            <a:r>
              <a:rPr lang="en-US" altLang="ko-KR" sz="1100" dirty="0">
                <a:latin typeface="Arial" panose="020B0604020202020204" pitchFamily="34" charset="0"/>
                <a:cs typeface="Arial" panose="020B0604020202020204" pitchFamily="34" charset="0"/>
              </a:rPr>
              <a:t>Transmitter</a:t>
            </a:r>
            <a:endParaRPr lang="ko-KR" altLang="en-US" sz="1100" dirty="0">
              <a:latin typeface="Arial" panose="020B0604020202020204" pitchFamily="34" charset="0"/>
              <a:cs typeface="Arial" panose="020B0604020202020204" pitchFamily="34" charset="0"/>
            </a:endParaRPr>
          </a:p>
        </p:txBody>
      </p:sp>
      <p:cxnSp>
        <p:nvCxnSpPr>
          <p:cNvPr id="34" name="직선 연결선 33">
            <a:extLst>
              <a:ext uri="{FF2B5EF4-FFF2-40B4-BE49-F238E27FC236}">
                <a16:creationId xmlns:a16="http://schemas.microsoft.com/office/drawing/2014/main" id="{85B669C0-3D15-483C-9F11-551C90F35B31}"/>
              </a:ext>
            </a:extLst>
          </p:cNvPr>
          <p:cNvCxnSpPr>
            <a:cxnSpLocks/>
            <a:stCxn id="21" idx="2"/>
            <a:endCxn id="35" idx="3"/>
          </p:cNvCxnSpPr>
          <p:nvPr/>
        </p:nvCxnSpPr>
        <p:spPr>
          <a:xfrm flipH="1">
            <a:off x="1638016" y="2617442"/>
            <a:ext cx="1391254" cy="55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BBA91D2-E9B8-4F72-A83B-0F2E53FAFF67}"/>
              </a:ext>
            </a:extLst>
          </p:cNvPr>
          <p:cNvSpPr txBox="1"/>
          <p:nvPr/>
        </p:nvSpPr>
        <p:spPr>
          <a:xfrm>
            <a:off x="801996" y="2492191"/>
            <a:ext cx="836020" cy="261610"/>
          </a:xfrm>
          <a:prstGeom prst="rect">
            <a:avLst/>
          </a:prstGeom>
          <a:noFill/>
        </p:spPr>
        <p:txBody>
          <a:bodyPr wrap="square" rtlCol="0">
            <a:spAutoFit/>
          </a:bodyPr>
          <a:lstStyle/>
          <a:p>
            <a:pPr algn="ctr"/>
            <a:r>
              <a:rPr lang="en-US" altLang="ko-KR" sz="1100" dirty="0">
                <a:latin typeface="Arial" panose="020B0604020202020204" pitchFamily="34" charset="0"/>
                <a:cs typeface="Arial" panose="020B0604020202020204" pitchFamily="34" charset="0"/>
              </a:rPr>
              <a:t>Receiver</a:t>
            </a:r>
            <a:endParaRPr lang="ko-KR" altLang="en-US" sz="1100" dirty="0">
              <a:latin typeface="Arial" panose="020B0604020202020204" pitchFamily="34" charset="0"/>
              <a:cs typeface="Arial" panose="020B0604020202020204" pitchFamily="34" charset="0"/>
            </a:endParaRPr>
          </a:p>
        </p:txBody>
      </p:sp>
      <p:sp>
        <p:nvSpPr>
          <p:cNvPr id="36" name="타원 35">
            <a:extLst>
              <a:ext uri="{FF2B5EF4-FFF2-40B4-BE49-F238E27FC236}">
                <a16:creationId xmlns:a16="http://schemas.microsoft.com/office/drawing/2014/main" id="{640A82C0-64B5-4D94-AA78-15B473F9A836}"/>
              </a:ext>
            </a:extLst>
          </p:cNvPr>
          <p:cNvSpPr/>
          <p:nvPr/>
        </p:nvSpPr>
        <p:spPr>
          <a:xfrm>
            <a:off x="3454764" y="2848625"/>
            <a:ext cx="133301" cy="125796"/>
          </a:xfrm>
          <a:prstGeom prst="ellipse">
            <a:avLst/>
          </a:prstGeom>
          <a:solidFill>
            <a:srgbClr val="6DCFF6"/>
          </a:solid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타원 36">
            <a:extLst>
              <a:ext uri="{FF2B5EF4-FFF2-40B4-BE49-F238E27FC236}">
                <a16:creationId xmlns:a16="http://schemas.microsoft.com/office/drawing/2014/main" id="{7622106A-6A16-4062-B7A4-28A41F76FB34}"/>
              </a:ext>
            </a:extLst>
          </p:cNvPr>
          <p:cNvSpPr/>
          <p:nvPr/>
        </p:nvSpPr>
        <p:spPr>
          <a:xfrm>
            <a:off x="3799021" y="2447548"/>
            <a:ext cx="133301" cy="125796"/>
          </a:xfrm>
          <a:prstGeom prst="ellipse">
            <a:avLst/>
          </a:prstGeom>
          <a:solidFill>
            <a:srgbClr val="0068A6"/>
          </a:solidFill>
          <a:ln>
            <a:solidFill>
              <a:srgbClr val="FFFF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cxnSp>
        <p:nvCxnSpPr>
          <p:cNvPr id="38" name="직선 연결선 37">
            <a:extLst>
              <a:ext uri="{FF2B5EF4-FFF2-40B4-BE49-F238E27FC236}">
                <a16:creationId xmlns:a16="http://schemas.microsoft.com/office/drawing/2014/main" id="{39E4EF3B-9322-462E-BFBD-795806EFD019}"/>
              </a:ext>
            </a:extLst>
          </p:cNvPr>
          <p:cNvCxnSpPr>
            <a:cxnSpLocks/>
            <a:stCxn id="37" idx="2"/>
            <a:endCxn id="35" idx="3"/>
          </p:cNvCxnSpPr>
          <p:nvPr/>
        </p:nvCxnSpPr>
        <p:spPr>
          <a:xfrm flipH="1">
            <a:off x="1638016" y="2510446"/>
            <a:ext cx="2161004" cy="1125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EB1D68D6-979C-4227-ACB1-2E2ABD1E3488}"/>
              </a:ext>
            </a:extLst>
          </p:cNvPr>
          <p:cNvCxnSpPr>
            <a:cxnSpLocks/>
            <a:stCxn id="36" idx="2"/>
            <a:endCxn id="35" idx="3"/>
          </p:cNvCxnSpPr>
          <p:nvPr/>
        </p:nvCxnSpPr>
        <p:spPr>
          <a:xfrm flipH="1" flipV="1">
            <a:off x="1638017" y="2622997"/>
            <a:ext cx="1816747" cy="2885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그림 39">
            <a:extLst>
              <a:ext uri="{FF2B5EF4-FFF2-40B4-BE49-F238E27FC236}">
                <a16:creationId xmlns:a16="http://schemas.microsoft.com/office/drawing/2014/main" id="{E5495F3C-0A1D-432E-B833-0A6D2294732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451421" y="2274113"/>
            <a:ext cx="720000" cy="720000"/>
          </a:xfrm>
          <a:prstGeom prst="rect">
            <a:avLst/>
          </a:prstGeom>
        </p:spPr>
      </p:pic>
      <p:cxnSp>
        <p:nvCxnSpPr>
          <p:cNvPr id="41" name="연결선: 꺾임 41">
            <a:extLst>
              <a:ext uri="{FF2B5EF4-FFF2-40B4-BE49-F238E27FC236}">
                <a16:creationId xmlns:a16="http://schemas.microsoft.com/office/drawing/2014/main" id="{D8C7E019-7B7A-4A61-8E93-AEB951CCCCDD}"/>
              </a:ext>
            </a:extLst>
          </p:cNvPr>
          <p:cNvCxnSpPr>
            <a:cxnSpLocks/>
            <a:endCxn id="40" idx="1"/>
          </p:cNvCxnSpPr>
          <p:nvPr/>
        </p:nvCxnSpPr>
        <p:spPr>
          <a:xfrm>
            <a:off x="6640820" y="2634113"/>
            <a:ext cx="8106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B0CE7CE8-EF6D-4CD0-801E-AFEE2CA909C1}"/>
              </a:ext>
            </a:extLst>
          </p:cNvPr>
          <p:cNvSpPr txBox="1"/>
          <p:nvPr/>
        </p:nvSpPr>
        <p:spPr>
          <a:xfrm>
            <a:off x="6719278" y="2865961"/>
            <a:ext cx="2184286" cy="276999"/>
          </a:xfrm>
          <a:prstGeom prst="rect">
            <a:avLst/>
          </a:prstGeom>
          <a:noFill/>
        </p:spPr>
        <p:txBody>
          <a:bodyPr wrap="square" rtlCol="0">
            <a:spAutoFit/>
          </a:bodyPr>
          <a:lstStyle/>
          <a:p>
            <a:r>
              <a:rPr lang="en-US" altLang="ko-KR" sz="1200" dirty="0"/>
              <a:t>Simulation using MATLAB</a:t>
            </a:r>
          </a:p>
        </p:txBody>
      </p:sp>
      <p:sp>
        <p:nvSpPr>
          <p:cNvPr id="43" name="바닥글 개체 틀 2">
            <a:extLst>
              <a:ext uri="{FF2B5EF4-FFF2-40B4-BE49-F238E27FC236}">
                <a16:creationId xmlns:a16="http://schemas.microsoft.com/office/drawing/2014/main" id="{AF380B01-7486-43C1-B509-43240429DE49}"/>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507906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FF827BA-686B-473F-A7CD-ACCC105AAD3E}"/>
              </a:ext>
            </a:extLst>
          </p:cNvPr>
          <p:cNvSpPr>
            <a:spLocks noGrp="1"/>
          </p:cNvSpPr>
          <p:nvPr>
            <p:ph type="title"/>
          </p:nvPr>
        </p:nvSpPr>
        <p:spPr/>
        <p:txBody>
          <a:bodyPr/>
          <a:lstStyle/>
          <a:p>
            <a:r>
              <a:rPr lang="en-US" altLang="ko-KR" dirty="0"/>
              <a:t>Use Case #2: Virtual Measurements</a:t>
            </a:r>
            <a:endParaRPr lang="ko-KR" altLang="en-US" dirty="0"/>
          </a:p>
        </p:txBody>
      </p:sp>
      <p:sp>
        <p:nvSpPr>
          <p:cNvPr id="4" name="슬라이드 번호 개체 틀 3">
            <a:extLst>
              <a:ext uri="{FF2B5EF4-FFF2-40B4-BE49-F238E27FC236}">
                <a16:creationId xmlns:a16="http://schemas.microsoft.com/office/drawing/2014/main" id="{8E1FB531-29D4-4A12-8F5D-6B260A6DE4D3}"/>
              </a:ext>
            </a:extLst>
          </p:cNvPr>
          <p:cNvSpPr>
            <a:spLocks noGrp="1"/>
          </p:cNvSpPr>
          <p:nvPr>
            <p:ph type="sldNum" sz="quarter" idx="12"/>
          </p:nvPr>
        </p:nvSpPr>
        <p:spPr/>
        <p:txBody>
          <a:bodyPr/>
          <a:lstStyle/>
          <a:p>
            <a:pPr>
              <a:defRPr/>
            </a:pPr>
            <a:fld id="{2E8BD8E8-FEBE-4B48-A872-D5E72F1EB77B}" type="slidenum">
              <a:rPr lang="en-US" smtClean="0"/>
              <a:pPr>
                <a:defRPr/>
              </a:pPr>
              <a:t>16</a:t>
            </a:fld>
            <a:endParaRPr lang="en-US">
              <a:latin typeface="Myriad Pro" charset="0"/>
            </a:endParaRPr>
          </a:p>
        </p:txBody>
      </p:sp>
      <p:pic>
        <p:nvPicPr>
          <p:cNvPr id="5" name="Picture 2" descr="JACKAL UGV">
            <a:extLst>
              <a:ext uri="{FF2B5EF4-FFF2-40B4-BE49-F238E27FC236}">
                <a16:creationId xmlns:a16="http://schemas.microsoft.com/office/drawing/2014/main" id="{C6BEB398-45CF-4E78-A13F-92D9B2244B27}"/>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05827" y="1647548"/>
            <a:ext cx="1751905"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E6403E8-9BE1-4265-8B6C-0BB0AAE4A4A0}"/>
              </a:ext>
            </a:extLst>
          </p:cNvPr>
          <p:cNvSpPr txBox="1"/>
          <p:nvPr/>
        </p:nvSpPr>
        <p:spPr>
          <a:xfrm>
            <a:off x="6690832" y="3209857"/>
            <a:ext cx="2064924" cy="369332"/>
          </a:xfrm>
          <a:prstGeom prst="rect">
            <a:avLst/>
          </a:prstGeom>
          <a:noFill/>
        </p:spPr>
        <p:txBody>
          <a:bodyPr wrap="none" rtlCol="0">
            <a:spAutoFit/>
          </a:bodyPr>
          <a:lstStyle/>
          <a:p>
            <a:r>
              <a:rPr lang="en-US" altLang="ko-KR" dirty="0"/>
              <a:t>Moving</a:t>
            </a:r>
            <a:r>
              <a:rPr lang="ko-KR" altLang="en-US" dirty="0"/>
              <a:t> </a:t>
            </a:r>
            <a:r>
              <a:rPr lang="en-US" altLang="ko-KR" dirty="0"/>
              <a:t>Platform</a:t>
            </a:r>
            <a:endParaRPr lang="ko-KR" altLang="en-US" dirty="0"/>
          </a:p>
        </p:txBody>
      </p:sp>
      <p:pic>
        <p:nvPicPr>
          <p:cNvPr id="7" name="그림 6">
            <a:extLst>
              <a:ext uri="{FF2B5EF4-FFF2-40B4-BE49-F238E27FC236}">
                <a16:creationId xmlns:a16="http://schemas.microsoft.com/office/drawing/2014/main" id="{EC5C42B4-A39E-467E-B75F-F6426087B8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32082" y="1908457"/>
            <a:ext cx="2587629" cy="1520543"/>
          </a:xfrm>
          <a:prstGeom prst="rect">
            <a:avLst/>
          </a:prstGeom>
        </p:spPr>
      </p:pic>
      <p:pic>
        <p:nvPicPr>
          <p:cNvPr id="8" name="Picture 2">
            <a:extLst>
              <a:ext uri="{FF2B5EF4-FFF2-40B4-BE49-F238E27FC236}">
                <a16:creationId xmlns:a16="http://schemas.microsoft.com/office/drawing/2014/main" id="{B59F7F73-E54F-4B89-990A-F5B6A7C1E62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60415" y="1643921"/>
            <a:ext cx="1388481" cy="10228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레노버노트북 ThinkPad X240 i5 중고노트북 - 옥션">
            <a:extLst>
              <a:ext uri="{FF2B5EF4-FFF2-40B4-BE49-F238E27FC236}">
                <a16:creationId xmlns:a16="http://schemas.microsoft.com/office/drawing/2014/main" id="{15C8BAE5-06BF-409C-ACDD-FA80999FCF7A}"/>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755532" y="2899971"/>
            <a:ext cx="1605430" cy="1350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141D13-50E9-4488-8C36-EF44152677FD}"/>
              </a:ext>
            </a:extLst>
          </p:cNvPr>
          <p:cNvSpPr txBox="1"/>
          <p:nvPr/>
        </p:nvSpPr>
        <p:spPr>
          <a:xfrm>
            <a:off x="3148329" y="1431930"/>
            <a:ext cx="2516523" cy="369332"/>
          </a:xfrm>
          <a:prstGeom prst="rect">
            <a:avLst/>
          </a:prstGeom>
          <a:noFill/>
        </p:spPr>
        <p:txBody>
          <a:bodyPr wrap="none" rtlCol="0">
            <a:spAutoFit/>
          </a:bodyPr>
          <a:lstStyle/>
          <a:p>
            <a:r>
              <a:rPr lang="en-US" altLang="ko-KR" dirty="0"/>
              <a:t>Digital World Server</a:t>
            </a:r>
            <a:endParaRPr lang="ko-KR" altLang="en-US" dirty="0"/>
          </a:p>
        </p:txBody>
      </p:sp>
      <p:cxnSp>
        <p:nvCxnSpPr>
          <p:cNvPr id="11" name="직선 화살표 연결선 10">
            <a:extLst>
              <a:ext uri="{FF2B5EF4-FFF2-40B4-BE49-F238E27FC236}">
                <a16:creationId xmlns:a16="http://schemas.microsoft.com/office/drawing/2014/main" id="{7FD3B1CB-5027-4728-9B56-4CE172E84C9D}"/>
              </a:ext>
            </a:extLst>
          </p:cNvPr>
          <p:cNvCxnSpPr>
            <a:endCxn id="7" idx="3"/>
          </p:cNvCxnSpPr>
          <p:nvPr/>
        </p:nvCxnSpPr>
        <p:spPr>
          <a:xfrm flipH="1">
            <a:off x="5819711" y="2666787"/>
            <a:ext cx="871121" cy="194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직선 화살표 연결선 12">
            <a:extLst>
              <a:ext uri="{FF2B5EF4-FFF2-40B4-BE49-F238E27FC236}">
                <a16:creationId xmlns:a16="http://schemas.microsoft.com/office/drawing/2014/main" id="{BB4F0CAA-09E2-4689-A17F-7D071568616F}"/>
              </a:ext>
            </a:extLst>
          </p:cNvPr>
          <p:cNvCxnSpPr>
            <a:stCxn id="8" idx="3"/>
          </p:cNvCxnSpPr>
          <p:nvPr/>
        </p:nvCxnSpPr>
        <p:spPr>
          <a:xfrm>
            <a:off x="2148896" y="2155354"/>
            <a:ext cx="930290" cy="4354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직선 화살표 연결선 14">
            <a:extLst>
              <a:ext uri="{FF2B5EF4-FFF2-40B4-BE49-F238E27FC236}">
                <a16:creationId xmlns:a16="http://schemas.microsoft.com/office/drawing/2014/main" id="{1135235D-1A30-4F13-A91F-387E7415477B}"/>
              </a:ext>
            </a:extLst>
          </p:cNvPr>
          <p:cNvCxnSpPr>
            <a:cxnSpLocks/>
            <a:stCxn id="1026" idx="3"/>
          </p:cNvCxnSpPr>
          <p:nvPr/>
        </p:nvCxnSpPr>
        <p:spPr>
          <a:xfrm flipV="1">
            <a:off x="2360962" y="2785733"/>
            <a:ext cx="787367" cy="78953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바닥글 개체 틀 2">
            <a:extLst>
              <a:ext uri="{FF2B5EF4-FFF2-40B4-BE49-F238E27FC236}">
                <a16:creationId xmlns:a16="http://schemas.microsoft.com/office/drawing/2014/main" id="{CB7AE46C-8171-473C-B6A0-113AB646227B}"/>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653049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CB6339E-8FBB-4427-A0F4-05EC50122C98}"/>
              </a:ext>
            </a:extLst>
          </p:cNvPr>
          <p:cNvSpPr>
            <a:spLocks noGrp="1"/>
          </p:cNvSpPr>
          <p:nvPr>
            <p:ph type="title"/>
          </p:nvPr>
        </p:nvSpPr>
        <p:spPr/>
        <p:txBody>
          <a:bodyPr/>
          <a:lstStyle/>
          <a:p>
            <a:r>
              <a:rPr lang="en-US" altLang="ko-KR" dirty="0"/>
              <a:t>Use Case #2: Virtual Measurements</a:t>
            </a:r>
            <a:endParaRPr lang="ko-KR" altLang="en-US" dirty="0"/>
          </a:p>
        </p:txBody>
      </p:sp>
      <p:sp>
        <p:nvSpPr>
          <p:cNvPr id="4" name="슬라이드 번호 개체 틀 3">
            <a:extLst>
              <a:ext uri="{FF2B5EF4-FFF2-40B4-BE49-F238E27FC236}">
                <a16:creationId xmlns:a16="http://schemas.microsoft.com/office/drawing/2014/main" id="{CAE9D61C-9E23-4E28-BAB7-3F748BC7E999}"/>
              </a:ext>
            </a:extLst>
          </p:cNvPr>
          <p:cNvSpPr>
            <a:spLocks noGrp="1"/>
          </p:cNvSpPr>
          <p:nvPr>
            <p:ph type="sldNum" sz="quarter" idx="12"/>
          </p:nvPr>
        </p:nvSpPr>
        <p:spPr/>
        <p:txBody>
          <a:bodyPr/>
          <a:lstStyle/>
          <a:p>
            <a:pPr>
              <a:defRPr/>
            </a:pPr>
            <a:fld id="{2E8BD8E8-FEBE-4B48-A872-D5E72F1EB77B}" type="slidenum">
              <a:rPr lang="en-US" smtClean="0"/>
              <a:pPr>
                <a:defRPr/>
              </a:pPr>
              <a:t>17</a:t>
            </a:fld>
            <a:endParaRPr lang="en-US">
              <a:latin typeface="Myriad Pro" charset="0"/>
            </a:endParaRPr>
          </a:p>
        </p:txBody>
      </p:sp>
      <p:sp>
        <p:nvSpPr>
          <p:cNvPr id="5" name="Google Shape;613;p60">
            <a:extLst>
              <a:ext uri="{FF2B5EF4-FFF2-40B4-BE49-F238E27FC236}">
                <a16:creationId xmlns:a16="http://schemas.microsoft.com/office/drawing/2014/main" id="{1D6342A0-4845-4BBF-8366-8696866F5115}"/>
              </a:ext>
            </a:extLst>
          </p:cNvPr>
          <p:cNvSpPr txBox="1"/>
          <p:nvPr/>
        </p:nvSpPr>
        <p:spPr>
          <a:xfrm>
            <a:off x="2262537" y="3170839"/>
            <a:ext cx="1611315" cy="2214509"/>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algn="ctr"/>
            <a:r>
              <a:rPr lang="en-US" sz="1300" b="1" dirty="0">
                <a:solidFill>
                  <a:schemeClr val="lt1"/>
                </a:solidFill>
                <a:latin typeface="Montserrat"/>
                <a:ea typeface="Montserrat"/>
                <a:cs typeface="Montserrat"/>
                <a:sym typeface="Montserrat"/>
              </a:rPr>
              <a:t>Data</a:t>
            </a:r>
            <a:r>
              <a:rPr lang="ko-KR" altLang="en-US" sz="1300" b="1" dirty="0">
                <a:solidFill>
                  <a:schemeClr val="lt1"/>
                </a:solidFill>
                <a:latin typeface="Montserrat"/>
                <a:ea typeface="Montserrat"/>
                <a:cs typeface="Montserrat"/>
                <a:sym typeface="Montserrat"/>
              </a:rPr>
              <a:t> </a:t>
            </a:r>
            <a:r>
              <a:rPr lang="en-US" altLang="ko-KR" sz="1300" b="1" dirty="0">
                <a:solidFill>
                  <a:schemeClr val="lt1"/>
                </a:solidFill>
                <a:latin typeface="Montserrat"/>
                <a:ea typeface="Montserrat"/>
                <a:cs typeface="Montserrat"/>
                <a:sym typeface="Montserrat"/>
              </a:rPr>
              <a:t>Processing</a:t>
            </a:r>
          </a:p>
          <a:p>
            <a:pPr algn="ctr"/>
            <a:r>
              <a:rPr lang="en-US" sz="1300" b="1" dirty="0">
                <a:solidFill>
                  <a:schemeClr val="lt1"/>
                </a:solidFill>
                <a:latin typeface="Montserrat"/>
                <a:ea typeface="Montserrat"/>
                <a:cs typeface="Montserrat"/>
                <a:sym typeface="Montserrat"/>
              </a:rPr>
              <a:t>Server</a:t>
            </a:r>
            <a:endParaRPr sz="1300" b="1" dirty="0">
              <a:solidFill>
                <a:schemeClr val="lt1"/>
              </a:solidFill>
              <a:latin typeface="Montserrat"/>
              <a:ea typeface="Montserrat"/>
              <a:cs typeface="Montserrat"/>
              <a:sym typeface="Montserrat"/>
            </a:endParaRPr>
          </a:p>
        </p:txBody>
      </p:sp>
      <p:sp>
        <p:nvSpPr>
          <p:cNvPr id="6" name="Google Shape;613;p60">
            <a:extLst>
              <a:ext uri="{FF2B5EF4-FFF2-40B4-BE49-F238E27FC236}">
                <a16:creationId xmlns:a16="http://schemas.microsoft.com/office/drawing/2014/main" id="{C1BEB8B9-4875-4F90-9130-CBC60F2DC674}"/>
              </a:ext>
            </a:extLst>
          </p:cNvPr>
          <p:cNvSpPr txBox="1"/>
          <p:nvPr/>
        </p:nvSpPr>
        <p:spPr>
          <a:xfrm>
            <a:off x="567447" y="1676400"/>
            <a:ext cx="7856705" cy="1075851"/>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algn="ctr"/>
            <a:r>
              <a:rPr lang="en-US" sz="1500" b="1" dirty="0">
                <a:solidFill>
                  <a:schemeClr val="lt1"/>
                </a:solidFill>
                <a:latin typeface="Montserrat"/>
                <a:ea typeface="Montserrat"/>
                <a:cs typeface="Montserrat"/>
                <a:sym typeface="Montserrat"/>
              </a:rPr>
              <a:t>Digital Twin Server</a:t>
            </a:r>
            <a:endParaRPr sz="1500" b="1" dirty="0">
              <a:solidFill>
                <a:schemeClr val="lt1"/>
              </a:solidFill>
              <a:latin typeface="Montserrat"/>
              <a:ea typeface="Montserrat"/>
              <a:cs typeface="Montserrat"/>
              <a:sym typeface="Montserrat"/>
            </a:endParaRPr>
          </a:p>
        </p:txBody>
      </p:sp>
      <p:sp>
        <p:nvSpPr>
          <p:cNvPr id="7" name="Google Shape;613;p60">
            <a:extLst>
              <a:ext uri="{FF2B5EF4-FFF2-40B4-BE49-F238E27FC236}">
                <a16:creationId xmlns:a16="http://schemas.microsoft.com/office/drawing/2014/main" id="{8F9DAEFA-344C-4A3D-A02A-F13F277B7645}"/>
              </a:ext>
            </a:extLst>
          </p:cNvPr>
          <p:cNvSpPr txBox="1"/>
          <p:nvPr/>
        </p:nvSpPr>
        <p:spPr>
          <a:xfrm>
            <a:off x="279295" y="3177950"/>
            <a:ext cx="1453508" cy="2231551"/>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algn="ctr"/>
            <a:r>
              <a:rPr lang="en-US" sz="1300" b="1" dirty="0">
                <a:solidFill>
                  <a:schemeClr val="lt1"/>
                </a:solidFill>
                <a:latin typeface="Montserrat"/>
                <a:ea typeface="Montserrat"/>
                <a:cs typeface="Montserrat"/>
                <a:sym typeface="Montserrat"/>
              </a:rPr>
              <a:t>Physical</a:t>
            </a:r>
          </a:p>
          <a:p>
            <a:pPr algn="ctr"/>
            <a:r>
              <a:rPr lang="en-US" sz="1300" b="1" dirty="0">
                <a:solidFill>
                  <a:schemeClr val="lt1"/>
                </a:solidFill>
                <a:latin typeface="Montserrat"/>
                <a:ea typeface="Montserrat"/>
                <a:cs typeface="Montserrat"/>
                <a:sym typeface="Montserrat"/>
              </a:rPr>
              <a:t>Moving platform</a:t>
            </a:r>
            <a:endParaRPr sz="1300" b="1" dirty="0">
              <a:solidFill>
                <a:schemeClr val="lt1"/>
              </a:solidFill>
              <a:latin typeface="Montserrat"/>
              <a:ea typeface="Montserrat"/>
              <a:cs typeface="Montserrat"/>
              <a:sym typeface="Montserrat"/>
            </a:endParaRPr>
          </a:p>
        </p:txBody>
      </p:sp>
      <p:sp>
        <p:nvSpPr>
          <p:cNvPr id="8" name="Google Shape;620;p60">
            <a:extLst>
              <a:ext uri="{FF2B5EF4-FFF2-40B4-BE49-F238E27FC236}">
                <a16:creationId xmlns:a16="http://schemas.microsoft.com/office/drawing/2014/main" id="{D675E3DB-A6DE-42ED-BD54-539A22504C4A}"/>
              </a:ext>
            </a:extLst>
          </p:cNvPr>
          <p:cNvSpPr txBox="1"/>
          <p:nvPr/>
        </p:nvSpPr>
        <p:spPr>
          <a:xfrm>
            <a:off x="382739" y="3886666"/>
            <a:ext cx="1246616" cy="1469792"/>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t" anchorCtr="0">
            <a:noAutofit/>
          </a:bodyPr>
          <a:lstStyle/>
          <a:p>
            <a:pPr algn="ctr"/>
            <a:r>
              <a:rPr lang="en-US" sz="1500" b="1" dirty="0">
                <a:solidFill>
                  <a:srgbClr val="0068A6"/>
                </a:solidFill>
                <a:latin typeface="Montserrat"/>
                <a:ea typeface="Montserrat"/>
                <a:cs typeface="Montserrat"/>
                <a:sym typeface="Montserrat"/>
              </a:rPr>
              <a:t>Tracking</a:t>
            </a:r>
          </a:p>
          <a:p>
            <a:pPr algn="ctr"/>
            <a:r>
              <a:rPr lang="en-US" sz="1500" b="1" dirty="0">
                <a:solidFill>
                  <a:srgbClr val="0068A6"/>
                </a:solidFill>
                <a:latin typeface="Montserrat"/>
                <a:ea typeface="Montserrat"/>
                <a:cs typeface="Montserrat"/>
                <a:sym typeface="Montserrat"/>
              </a:rPr>
              <a:t>System</a:t>
            </a:r>
          </a:p>
        </p:txBody>
      </p:sp>
      <p:sp>
        <p:nvSpPr>
          <p:cNvPr id="9" name="Google Shape;620;p60">
            <a:extLst>
              <a:ext uri="{FF2B5EF4-FFF2-40B4-BE49-F238E27FC236}">
                <a16:creationId xmlns:a16="http://schemas.microsoft.com/office/drawing/2014/main" id="{C2DEE2D7-43FC-42CD-A41E-1E053CC51D9A}"/>
              </a:ext>
            </a:extLst>
          </p:cNvPr>
          <p:cNvSpPr txBox="1"/>
          <p:nvPr/>
        </p:nvSpPr>
        <p:spPr>
          <a:xfrm>
            <a:off x="620447" y="4435074"/>
            <a:ext cx="771202" cy="401492"/>
          </a:xfrm>
          <a:prstGeom prst="rect">
            <a:avLst/>
          </a:prstGeom>
          <a:solidFill>
            <a:srgbClr val="FFFFFF"/>
          </a:solidFill>
          <a:ln w="19050" cap="flat" cmpd="sng">
            <a:solidFill>
              <a:srgbClr val="0068A6"/>
            </a:solidFill>
            <a:prstDash val="solid"/>
            <a:round/>
            <a:headEnd type="none" w="sm" len="sm"/>
            <a:tailEnd type="none" w="sm" len="sm"/>
          </a:ln>
        </p:spPr>
        <p:txBody>
          <a:bodyPr spcFirstLastPara="1" wrap="square" lIns="91425" tIns="91425" rIns="91425" bIns="91425" anchor="ctr" anchorCtr="0">
            <a:noAutofit/>
          </a:bodyPr>
          <a:lstStyle/>
          <a:p>
            <a:pPr algn="ctr"/>
            <a:r>
              <a:rPr lang="en-US" sz="1200" b="1" dirty="0">
                <a:solidFill>
                  <a:srgbClr val="0068A6"/>
                </a:solidFill>
                <a:latin typeface="Montserrat"/>
                <a:ea typeface="Montserrat"/>
                <a:cs typeface="Montserrat"/>
                <a:sym typeface="Montserrat"/>
              </a:rPr>
              <a:t>Video Sensor</a:t>
            </a:r>
          </a:p>
        </p:txBody>
      </p:sp>
      <p:sp>
        <p:nvSpPr>
          <p:cNvPr id="10" name="Google Shape;620;p60">
            <a:extLst>
              <a:ext uri="{FF2B5EF4-FFF2-40B4-BE49-F238E27FC236}">
                <a16:creationId xmlns:a16="http://schemas.microsoft.com/office/drawing/2014/main" id="{1194FF6D-55E5-43A1-97FB-A4345A0FB053}"/>
              </a:ext>
            </a:extLst>
          </p:cNvPr>
          <p:cNvSpPr txBox="1"/>
          <p:nvPr/>
        </p:nvSpPr>
        <p:spPr>
          <a:xfrm>
            <a:off x="620452" y="4896609"/>
            <a:ext cx="771201" cy="401492"/>
          </a:xfrm>
          <a:prstGeom prst="rect">
            <a:avLst/>
          </a:prstGeom>
          <a:solidFill>
            <a:srgbClr val="FFFFFF"/>
          </a:solidFill>
          <a:ln w="19050" cap="flat" cmpd="sng">
            <a:solidFill>
              <a:srgbClr val="0068A6"/>
            </a:solidFill>
            <a:prstDash val="solid"/>
            <a:round/>
            <a:headEnd type="none" w="sm" len="sm"/>
            <a:tailEnd type="none" w="sm" len="sm"/>
          </a:ln>
        </p:spPr>
        <p:txBody>
          <a:bodyPr spcFirstLastPara="1" wrap="square" lIns="91425" tIns="91425" rIns="91425" bIns="91425" anchor="ctr" anchorCtr="0">
            <a:noAutofit/>
          </a:bodyPr>
          <a:lstStyle/>
          <a:p>
            <a:pPr algn="ctr"/>
            <a:r>
              <a:rPr lang="en-US" sz="1200" b="1" dirty="0">
                <a:solidFill>
                  <a:srgbClr val="0068A6"/>
                </a:solidFill>
                <a:latin typeface="Montserrat"/>
                <a:ea typeface="Montserrat"/>
                <a:cs typeface="Montserrat"/>
                <a:sym typeface="Montserrat"/>
              </a:rPr>
              <a:t>IMU</a:t>
            </a:r>
            <a:r>
              <a:rPr lang="ko-KR" altLang="en-US" sz="1200" b="1" dirty="0">
                <a:solidFill>
                  <a:srgbClr val="0068A6"/>
                </a:solidFill>
                <a:latin typeface="Montserrat"/>
                <a:ea typeface="Montserrat"/>
                <a:cs typeface="Montserrat"/>
                <a:sym typeface="Montserrat"/>
              </a:rPr>
              <a:t> </a:t>
            </a:r>
            <a:r>
              <a:rPr lang="en-US" altLang="ko-KR" sz="1200" b="1" dirty="0">
                <a:solidFill>
                  <a:srgbClr val="0068A6"/>
                </a:solidFill>
                <a:latin typeface="Montserrat"/>
                <a:ea typeface="Montserrat"/>
                <a:cs typeface="Montserrat"/>
                <a:sym typeface="Montserrat"/>
              </a:rPr>
              <a:t>Sensor</a:t>
            </a:r>
            <a:endParaRPr lang="en-US" sz="1200" b="1" dirty="0">
              <a:solidFill>
                <a:srgbClr val="0068A6"/>
              </a:solidFill>
              <a:latin typeface="Montserrat"/>
              <a:ea typeface="Montserrat"/>
              <a:cs typeface="Montserrat"/>
              <a:sym typeface="Montserrat"/>
            </a:endParaRPr>
          </a:p>
        </p:txBody>
      </p:sp>
      <p:cxnSp>
        <p:nvCxnSpPr>
          <p:cNvPr id="11" name="Google Shape;619;p60">
            <a:extLst>
              <a:ext uri="{FF2B5EF4-FFF2-40B4-BE49-F238E27FC236}">
                <a16:creationId xmlns:a16="http://schemas.microsoft.com/office/drawing/2014/main" id="{BF9617A1-B20C-424F-A031-A53DF981251E}"/>
              </a:ext>
            </a:extLst>
          </p:cNvPr>
          <p:cNvCxnSpPr>
            <a:cxnSpLocks/>
            <a:stCxn id="10" idx="3"/>
            <a:endCxn id="13" idx="1"/>
          </p:cNvCxnSpPr>
          <p:nvPr/>
        </p:nvCxnSpPr>
        <p:spPr>
          <a:xfrm>
            <a:off x="1391653" y="5097355"/>
            <a:ext cx="1001621" cy="89395"/>
          </a:xfrm>
          <a:prstGeom prst="bentConnector3">
            <a:avLst>
              <a:gd name="adj1" fmla="val 50000"/>
            </a:avLst>
          </a:prstGeom>
          <a:noFill/>
          <a:ln w="19050" cap="flat" cmpd="sng">
            <a:solidFill>
              <a:srgbClr val="6DCFF6"/>
            </a:solidFill>
            <a:prstDash val="solid"/>
            <a:miter lim="8000"/>
            <a:headEnd type="none" w="sm" len="sm"/>
            <a:tailEnd type="arrow" w="sm" len="sm"/>
          </a:ln>
        </p:spPr>
      </p:cxnSp>
      <p:cxnSp>
        <p:nvCxnSpPr>
          <p:cNvPr id="12" name="Google Shape;619;p60">
            <a:extLst>
              <a:ext uri="{FF2B5EF4-FFF2-40B4-BE49-F238E27FC236}">
                <a16:creationId xmlns:a16="http://schemas.microsoft.com/office/drawing/2014/main" id="{8BB36363-2E16-42B0-AC1C-9900BBF6C346}"/>
              </a:ext>
            </a:extLst>
          </p:cNvPr>
          <p:cNvCxnSpPr>
            <a:cxnSpLocks/>
            <a:stCxn id="9" idx="3"/>
            <a:endCxn id="13" idx="1"/>
          </p:cNvCxnSpPr>
          <p:nvPr/>
        </p:nvCxnSpPr>
        <p:spPr>
          <a:xfrm>
            <a:off x="1391649" y="4635820"/>
            <a:ext cx="1001625" cy="550930"/>
          </a:xfrm>
          <a:prstGeom prst="bentConnector3">
            <a:avLst>
              <a:gd name="adj1" fmla="val 50000"/>
            </a:avLst>
          </a:prstGeom>
          <a:noFill/>
          <a:ln w="19050" cap="flat" cmpd="sng">
            <a:solidFill>
              <a:srgbClr val="6DCFF6"/>
            </a:solidFill>
            <a:prstDash val="solid"/>
            <a:miter lim="8000"/>
            <a:headEnd type="none" w="sm" len="sm"/>
            <a:tailEnd type="arrow" w="sm" len="sm"/>
          </a:ln>
        </p:spPr>
      </p:cxnSp>
      <p:sp>
        <p:nvSpPr>
          <p:cNvPr id="13" name="Google Shape;620;p60">
            <a:extLst>
              <a:ext uri="{FF2B5EF4-FFF2-40B4-BE49-F238E27FC236}">
                <a16:creationId xmlns:a16="http://schemas.microsoft.com/office/drawing/2014/main" id="{7BC3AE07-EE03-4654-BD8F-E78C47CBEC66}"/>
              </a:ext>
            </a:extLst>
          </p:cNvPr>
          <p:cNvSpPr txBox="1"/>
          <p:nvPr/>
        </p:nvSpPr>
        <p:spPr>
          <a:xfrm>
            <a:off x="2393274" y="5035845"/>
            <a:ext cx="1363742" cy="301810"/>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sz="1200" b="1" dirty="0">
                <a:solidFill>
                  <a:srgbClr val="0068A6"/>
                </a:solidFill>
                <a:latin typeface="Montserrat"/>
                <a:ea typeface="Montserrat"/>
                <a:cs typeface="Montserrat"/>
                <a:sym typeface="Montserrat"/>
              </a:rPr>
              <a:t>MQTT Broker</a:t>
            </a:r>
          </a:p>
        </p:txBody>
      </p:sp>
      <p:sp>
        <p:nvSpPr>
          <p:cNvPr id="14" name="Google Shape;620;p60">
            <a:extLst>
              <a:ext uri="{FF2B5EF4-FFF2-40B4-BE49-F238E27FC236}">
                <a16:creationId xmlns:a16="http://schemas.microsoft.com/office/drawing/2014/main" id="{607C4C55-7F08-4B8D-BC6D-35E58F4B8F1B}"/>
              </a:ext>
            </a:extLst>
          </p:cNvPr>
          <p:cNvSpPr txBox="1"/>
          <p:nvPr/>
        </p:nvSpPr>
        <p:spPr>
          <a:xfrm>
            <a:off x="2393274" y="4370639"/>
            <a:ext cx="1363742" cy="517865"/>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sz="1200" b="1" dirty="0">
                <a:solidFill>
                  <a:srgbClr val="0068A6"/>
                </a:solidFill>
                <a:latin typeface="Montserrat"/>
                <a:ea typeface="Montserrat"/>
                <a:cs typeface="Montserrat"/>
                <a:sym typeface="Montserrat"/>
              </a:rPr>
              <a:t>Preprocessing Module</a:t>
            </a:r>
          </a:p>
        </p:txBody>
      </p:sp>
      <p:sp>
        <p:nvSpPr>
          <p:cNvPr id="15" name="Google Shape;620;p60">
            <a:extLst>
              <a:ext uri="{FF2B5EF4-FFF2-40B4-BE49-F238E27FC236}">
                <a16:creationId xmlns:a16="http://schemas.microsoft.com/office/drawing/2014/main" id="{441DD282-82ED-46EC-B715-AB369BD71858}"/>
              </a:ext>
            </a:extLst>
          </p:cNvPr>
          <p:cNvSpPr txBox="1"/>
          <p:nvPr/>
        </p:nvSpPr>
        <p:spPr>
          <a:xfrm>
            <a:off x="1123065" y="2061793"/>
            <a:ext cx="1703324" cy="565365"/>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sz="1500" b="1" dirty="0">
                <a:solidFill>
                  <a:srgbClr val="0068A6"/>
                </a:solidFill>
                <a:latin typeface="Montserrat"/>
                <a:ea typeface="Montserrat"/>
                <a:cs typeface="Montserrat"/>
                <a:sym typeface="Montserrat"/>
              </a:rPr>
              <a:t>Calculation</a:t>
            </a:r>
          </a:p>
          <a:p>
            <a:pPr algn="ctr"/>
            <a:r>
              <a:rPr lang="en-US" sz="1500" b="1" dirty="0">
                <a:solidFill>
                  <a:srgbClr val="0068A6"/>
                </a:solidFill>
                <a:latin typeface="Montserrat"/>
                <a:ea typeface="Montserrat"/>
                <a:cs typeface="Montserrat"/>
                <a:sym typeface="Montserrat"/>
              </a:rPr>
              <a:t>Module</a:t>
            </a:r>
          </a:p>
        </p:txBody>
      </p:sp>
      <p:cxnSp>
        <p:nvCxnSpPr>
          <p:cNvPr id="16" name="Google Shape;619;p60">
            <a:extLst>
              <a:ext uri="{FF2B5EF4-FFF2-40B4-BE49-F238E27FC236}">
                <a16:creationId xmlns:a16="http://schemas.microsoft.com/office/drawing/2014/main" id="{70472FFF-B627-4C60-AEF5-CC9512D88119}"/>
              </a:ext>
            </a:extLst>
          </p:cNvPr>
          <p:cNvCxnSpPr>
            <a:cxnSpLocks/>
            <a:stCxn id="17" idx="0"/>
            <a:endCxn id="15" idx="2"/>
          </p:cNvCxnSpPr>
          <p:nvPr/>
        </p:nvCxnSpPr>
        <p:spPr>
          <a:xfrm rot="16200000" flipV="1">
            <a:off x="3298137" y="1303748"/>
            <a:ext cx="589472" cy="3236291"/>
          </a:xfrm>
          <a:prstGeom prst="bentConnector3">
            <a:avLst>
              <a:gd name="adj1" fmla="val 50000"/>
            </a:avLst>
          </a:prstGeom>
          <a:noFill/>
          <a:ln w="19050" cap="flat" cmpd="sng">
            <a:solidFill>
              <a:srgbClr val="6DCFF6"/>
            </a:solidFill>
            <a:prstDash val="solid"/>
            <a:miter lim="8000"/>
            <a:headEnd type="arrow" w="sm" len="sm"/>
            <a:tailEnd type="none" w="sm" len="sm"/>
          </a:ln>
        </p:spPr>
      </p:cxnSp>
      <p:sp>
        <p:nvSpPr>
          <p:cNvPr id="17" name="Google Shape;613;p60">
            <a:extLst>
              <a:ext uri="{FF2B5EF4-FFF2-40B4-BE49-F238E27FC236}">
                <a16:creationId xmlns:a16="http://schemas.microsoft.com/office/drawing/2014/main" id="{EB986822-FF6F-4197-AEB9-B761717B8956}"/>
              </a:ext>
            </a:extLst>
          </p:cNvPr>
          <p:cNvSpPr txBox="1"/>
          <p:nvPr/>
        </p:nvSpPr>
        <p:spPr>
          <a:xfrm>
            <a:off x="4484264" y="3216630"/>
            <a:ext cx="1453508" cy="2214509"/>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lvl="0" algn="ctr"/>
            <a:r>
              <a:rPr lang="en-US" altLang="ko-KR" sz="1300" b="1" dirty="0">
                <a:solidFill>
                  <a:schemeClr val="lt1"/>
                </a:solidFill>
                <a:latin typeface="Montserrat"/>
                <a:ea typeface="Montserrat"/>
                <a:cs typeface="Montserrat"/>
                <a:sym typeface="Montserrat"/>
              </a:rPr>
              <a:t>Digital Twin</a:t>
            </a:r>
            <a:r>
              <a:rPr lang="en-US" sz="1300" b="1" dirty="0">
                <a:solidFill>
                  <a:schemeClr val="lt1"/>
                </a:solidFill>
                <a:latin typeface="Montserrat"/>
                <a:ea typeface="Montserrat"/>
                <a:cs typeface="Montserrat"/>
                <a:sym typeface="Montserrat"/>
              </a:rPr>
              <a:t> Client</a:t>
            </a:r>
            <a:endParaRPr sz="1300" b="1" dirty="0">
              <a:solidFill>
                <a:schemeClr val="lt1"/>
              </a:solidFill>
              <a:latin typeface="Montserrat"/>
              <a:ea typeface="Montserrat"/>
              <a:cs typeface="Montserrat"/>
              <a:sym typeface="Montserrat"/>
            </a:endParaRPr>
          </a:p>
        </p:txBody>
      </p:sp>
      <p:sp>
        <p:nvSpPr>
          <p:cNvPr id="18" name="Google Shape;620;p60">
            <a:extLst>
              <a:ext uri="{FF2B5EF4-FFF2-40B4-BE49-F238E27FC236}">
                <a16:creationId xmlns:a16="http://schemas.microsoft.com/office/drawing/2014/main" id="{2E03B829-FA09-4A40-9BD9-3784B49623E1}"/>
              </a:ext>
            </a:extLst>
          </p:cNvPr>
          <p:cNvSpPr txBox="1"/>
          <p:nvPr/>
        </p:nvSpPr>
        <p:spPr>
          <a:xfrm>
            <a:off x="4549724" y="3722081"/>
            <a:ext cx="1322588" cy="1030927"/>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t" anchorCtr="0">
            <a:noAutofit/>
          </a:bodyPr>
          <a:lstStyle/>
          <a:p>
            <a:pPr algn="ctr"/>
            <a:r>
              <a:rPr lang="en-US" sz="1300" b="1" dirty="0">
                <a:solidFill>
                  <a:srgbClr val="0068A6"/>
                </a:solidFill>
                <a:latin typeface="Montserrat"/>
                <a:ea typeface="Montserrat"/>
                <a:cs typeface="Montserrat"/>
                <a:sym typeface="Montserrat"/>
              </a:rPr>
              <a:t>Visualization Module</a:t>
            </a:r>
          </a:p>
        </p:txBody>
      </p:sp>
      <p:cxnSp>
        <p:nvCxnSpPr>
          <p:cNvPr id="19" name="Google Shape;619;p60">
            <a:extLst>
              <a:ext uri="{FF2B5EF4-FFF2-40B4-BE49-F238E27FC236}">
                <a16:creationId xmlns:a16="http://schemas.microsoft.com/office/drawing/2014/main" id="{0E9BC6C6-F002-424A-B347-DE556D5A9820}"/>
              </a:ext>
            </a:extLst>
          </p:cNvPr>
          <p:cNvCxnSpPr>
            <a:cxnSpLocks/>
            <a:stCxn id="20" idx="1"/>
            <a:endCxn id="18" idx="3"/>
          </p:cNvCxnSpPr>
          <p:nvPr/>
        </p:nvCxnSpPr>
        <p:spPr>
          <a:xfrm rot="10800000" flipV="1">
            <a:off x="5872312" y="3696151"/>
            <a:ext cx="842404" cy="541394"/>
          </a:xfrm>
          <a:prstGeom prst="bentConnector3">
            <a:avLst>
              <a:gd name="adj1" fmla="val 50000"/>
            </a:avLst>
          </a:prstGeom>
          <a:noFill/>
          <a:ln w="19050" cap="flat" cmpd="sng">
            <a:solidFill>
              <a:srgbClr val="6DCFF6"/>
            </a:solidFill>
            <a:prstDash val="solid"/>
            <a:miter lim="8000"/>
            <a:headEnd type="arrow" w="sm" len="sm"/>
            <a:tailEnd type="none" w="sm" len="sm"/>
          </a:ln>
        </p:spPr>
      </p:cxnSp>
      <p:sp>
        <p:nvSpPr>
          <p:cNvPr id="20" name="Google Shape;620;p60">
            <a:extLst>
              <a:ext uri="{FF2B5EF4-FFF2-40B4-BE49-F238E27FC236}">
                <a16:creationId xmlns:a16="http://schemas.microsoft.com/office/drawing/2014/main" id="{C79C26DB-1ED6-4C1C-B2E2-448D401E832C}"/>
              </a:ext>
            </a:extLst>
          </p:cNvPr>
          <p:cNvSpPr txBox="1"/>
          <p:nvPr/>
        </p:nvSpPr>
        <p:spPr>
          <a:xfrm>
            <a:off x="6714716" y="3208439"/>
            <a:ext cx="1058254" cy="975424"/>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algn="ctr"/>
            <a:r>
              <a:rPr lang="en-US" altLang="ko-KR" b="1" dirty="0">
                <a:solidFill>
                  <a:srgbClr val="FFFFFF"/>
                </a:solidFill>
                <a:latin typeface="Montserrat"/>
                <a:ea typeface="Montserrat"/>
                <a:cs typeface="Montserrat"/>
                <a:sym typeface="Montserrat"/>
              </a:rPr>
              <a:t>Viewer</a:t>
            </a:r>
            <a:endParaRPr lang="en-US" b="1" dirty="0">
              <a:solidFill>
                <a:srgbClr val="FFFFFF"/>
              </a:solidFill>
              <a:latin typeface="Montserrat"/>
              <a:ea typeface="Montserrat"/>
              <a:cs typeface="Montserrat"/>
              <a:sym typeface="Montserrat"/>
            </a:endParaRPr>
          </a:p>
        </p:txBody>
      </p:sp>
      <p:sp>
        <p:nvSpPr>
          <p:cNvPr id="21" name="Google Shape;616;p60">
            <a:extLst>
              <a:ext uri="{FF2B5EF4-FFF2-40B4-BE49-F238E27FC236}">
                <a16:creationId xmlns:a16="http://schemas.microsoft.com/office/drawing/2014/main" id="{8BAD1596-1E00-423C-A0DC-E9AD46A43A5B}"/>
              </a:ext>
            </a:extLst>
          </p:cNvPr>
          <p:cNvSpPr txBox="1"/>
          <p:nvPr/>
        </p:nvSpPr>
        <p:spPr>
          <a:xfrm>
            <a:off x="6699387" y="4419046"/>
            <a:ext cx="2084045" cy="1059770"/>
          </a:xfrm>
          <a:prstGeom prst="rect">
            <a:avLst/>
          </a:prstGeom>
          <a:solidFill>
            <a:srgbClr val="0068A6"/>
          </a:solidFill>
          <a:ln w="19050" cap="flat" cmpd="sng">
            <a:solidFill>
              <a:srgbClr val="0068A6"/>
            </a:solidFill>
            <a:prstDash val="solid"/>
            <a:round/>
            <a:headEnd type="none" w="sm" len="sm"/>
            <a:tailEnd type="none" w="sm" len="sm"/>
          </a:ln>
        </p:spPr>
        <p:txBody>
          <a:bodyPr spcFirstLastPara="1" wrap="square" lIns="91425" tIns="91425" rIns="91425" bIns="91425" anchor="t" anchorCtr="0">
            <a:noAutofit/>
          </a:bodyPr>
          <a:lstStyle/>
          <a:p>
            <a:pPr algn="ctr"/>
            <a:r>
              <a:rPr lang="en-US" b="1" dirty="0">
                <a:solidFill>
                  <a:srgbClr val="FFFFFF"/>
                </a:solidFill>
                <a:latin typeface="Montserrat"/>
                <a:ea typeface="Montserrat"/>
                <a:cs typeface="Montserrat"/>
                <a:sym typeface="Montserrat"/>
              </a:rPr>
              <a:t>Simulation Server</a:t>
            </a:r>
            <a:endParaRPr b="1" dirty="0">
              <a:solidFill>
                <a:srgbClr val="FFFFFF"/>
              </a:solidFill>
              <a:latin typeface="Montserrat"/>
              <a:ea typeface="Montserrat"/>
              <a:cs typeface="Montserrat"/>
              <a:sym typeface="Montserrat"/>
            </a:endParaRPr>
          </a:p>
        </p:txBody>
      </p:sp>
      <p:pic>
        <p:nvPicPr>
          <p:cNvPr id="22" name="Picture 2">
            <a:extLst>
              <a:ext uri="{FF2B5EF4-FFF2-40B4-BE49-F238E27FC236}">
                <a16:creationId xmlns:a16="http://schemas.microsoft.com/office/drawing/2014/main" id="{B26D8B7F-7460-4B1E-955A-3E78992DA1C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900931" y="3601866"/>
            <a:ext cx="761012" cy="560622"/>
          </a:xfrm>
          <a:prstGeom prst="rect">
            <a:avLst/>
          </a:prstGeom>
          <a:noFill/>
          <a:extLst>
            <a:ext uri="{909E8E84-426E-40DD-AFC4-6F175D3DCCD1}">
              <a14:hiddenFill xmlns:a14="http://schemas.microsoft.com/office/drawing/2010/main">
                <a:solidFill>
                  <a:srgbClr val="FFFFFF"/>
                </a:solidFill>
              </a14:hiddenFill>
            </a:ext>
          </a:extLst>
        </p:spPr>
      </p:pic>
      <p:sp>
        <p:nvSpPr>
          <p:cNvPr id="23" name="Google Shape;620;p60">
            <a:extLst>
              <a:ext uri="{FF2B5EF4-FFF2-40B4-BE49-F238E27FC236}">
                <a16:creationId xmlns:a16="http://schemas.microsoft.com/office/drawing/2014/main" id="{0789FD73-0D70-4549-920F-7267B5B0E16A}"/>
              </a:ext>
            </a:extLst>
          </p:cNvPr>
          <p:cNvSpPr txBox="1"/>
          <p:nvPr/>
        </p:nvSpPr>
        <p:spPr>
          <a:xfrm>
            <a:off x="6873315" y="4790768"/>
            <a:ext cx="1686402" cy="565365"/>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t" anchorCtr="0">
            <a:noAutofit/>
          </a:bodyPr>
          <a:lstStyle/>
          <a:p>
            <a:r>
              <a:rPr lang="en-US" sz="1300" b="1" dirty="0">
                <a:solidFill>
                  <a:srgbClr val="0068A6"/>
                </a:solidFill>
                <a:latin typeface="Montserrat"/>
                <a:ea typeface="Montserrat"/>
                <a:cs typeface="Montserrat"/>
                <a:sym typeface="Montserrat"/>
              </a:rPr>
              <a:t>Simulation</a:t>
            </a:r>
          </a:p>
          <a:p>
            <a:r>
              <a:rPr lang="en-US" sz="1300" b="1" dirty="0">
                <a:solidFill>
                  <a:srgbClr val="0068A6"/>
                </a:solidFill>
                <a:latin typeface="Montserrat"/>
                <a:ea typeface="Montserrat"/>
                <a:cs typeface="Montserrat"/>
                <a:sym typeface="Montserrat"/>
              </a:rPr>
              <a:t>Module</a:t>
            </a:r>
          </a:p>
        </p:txBody>
      </p:sp>
      <p:pic>
        <p:nvPicPr>
          <p:cNvPr id="24" name="그림 23">
            <a:extLst>
              <a:ext uri="{FF2B5EF4-FFF2-40B4-BE49-F238E27FC236}">
                <a16:creationId xmlns:a16="http://schemas.microsoft.com/office/drawing/2014/main" id="{91478D11-00CB-4AFB-B603-31DF69F63E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79710" y="4803446"/>
            <a:ext cx="540000" cy="540000"/>
          </a:xfrm>
          <a:prstGeom prst="rect">
            <a:avLst/>
          </a:prstGeom>
        </p:spPr>
      </p:pic>
      <p:cxnSp>
        <p:nvCxnSpPr>
          <p:cNvPr id="25" name="Google Shape;619;p60">
            <a:extLst>
              <a:ext uri="{FF2B5EF4-FFF2-40B4-BE49-F238E27FC236}">
                <a16:creationId xmlns:a16="http://schemas.microsoft.com/office/drawing/2014/main" id="{F1BF6211-BFBC-4263-BFD8-B24B25A83480}"/>
              </a:ext>
            </a:extLst>
          </p:cNvPr>
          <p:cNvCxnSpPr>
            <a:cxnSpLocks/>
            <a:stCxn id="31" idx="2"/>
            <a:endCxn id="15" idx="3"/>
          </p:cNvCxnSpPr>
          <p:nvPr/>
        </p:nvCxnSpPr>
        <p:spPr>
          <a:xfrm flipH="1" flipV="1">
            <a:off x="2826389" y="2344476"/>
            <a:ext cx="826471" cy="1"/>
          </a:xfrm>
          <a:prstGeom prst="straightConnector1">
            <a:avLst/>
          </a:prstGeom>
          <a:noFill/>
          <a:ln w="19050" cap="flat" cmpd="sng">
            <a:solidFill>
              <a:srgbClr val="6DCFF6"/>
            </a:solidFill>
            <a:prstDash val="solid"/>
            <a:miter lim="8000"/>
            <a:headEnd type="arrow" w="sm" len="sm"/>
            <a:tailEnd type="none" w="sm" len="sm"/>
          </a:ln>
        </p:spPr>
      </p:cxnSp>
      <p:pic>
        <p:nvPicPr>
          <p:cNvPr id="26" name="그림 25">
            <a:extLst>
              <a:ext uri="{FF2B5EF4-FFF2-40B4-BE49-F238E27FC236}">
                <a16:creationId xmlns:a16="http://schemas.microsoft.com/office/drawing/2014/main" id="{9A12D5A6-D609-4993-9582-A7DB80D88B1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925697" y="4212402"/>
            <a:ext cx="540000" cy="540000"/>
          </a:xfrm>
          <a:prstGeom prst="rect">
            <a:avLst/>
          </a:prstGeom>
        </p:spPr>
      </p:pic>
      <p:cxnSp>
        <p:nvCxnSpPr>
          <p:cNvPr id="27" name="Google Shape;619;p60">
            <a:extLst>
              <a:ext uri="{FF2B5EF4-FFF2-40B4-BE49-F238E27FC236}">
                <a16:creationId xmlns:a16="http://schemas.microsoft.com/office/drawing/2014/main" id="{3C61EC50-EA09-4D90-B714-099D27A42441}"/>
              </a:ext>
            </a:extLst>
          </p:cNvPr>
          <p:cNvCxnSpPr>
            <a:cxnSpLocks/>
            <a:endCxn id="23" idx="1"/>
          </p:cNvCxnSpPr>
          <p:nvPr/>
        </p:nvCxnSpPr>
        <p:spPr>
          <a:xfrm>
            <a:off x="5870666" y="4323885"/>
            <a:ext cx="1002649" cy="749566"/>
          </a:xfrm>
          <a:prstGeom prst="bentConnector3">
            <a:avLst>
              <a:gd name="adj1" fmla="val 50000"/>
            </a:avLst>
          </a:prstGeom>
          <a:noFill/>
          <a:ln w="19050" cap="flat" cmpd="sng">
            <a:solidFill>
              <a:srgbClr val="6DCFF6"/>
            </a:solidFill>
            <a:prstDash val="solid"/>
            <a:miter lim="8000"/>
            <a:headEnd type="arrow" w="sm" len="sm"/>
            <a:tailEnd type="none" w="sm" len="sm"/>
          </a:ln>
        </p:spPr>
      </p:cxnSp>
      <p:sp>
        <p:nvSpPr>
          <p:cNvPr id="28" name="Google Shape;620;p60">
            <a:extLst>
              <a:ext uri="{FF2B5EF4-FFF2-40B4-BE49-F238E27FC236}">
                <a16:creationId xmlns:a16="http://schemas.microsoft.com/office/drawing/2014/main" id="{31343064-1A0E-4B23-B1FB-66C7522CD121}"/>
              </a:ext>
            </a:extLst>
          </p:cNvPr>
          <p:cNvSpPr txBox="1"/>
          <p:nvPr/>
        </p:nvSpPr>
        <p:spPr>
          <a:xfrm>
            <a:off x="4549724" y="4831666"/>
            <a:ext cx="1311742" cy="546437"/>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sz="1300" b="1" dirty="0">
                <a:solidFill>
                  <a:srgbClr val="0068A6"/>
                </a:solidFill>
                <a:latin typeface="Montserrat"/>
                <a:ea typeface="Montserrat"/>
                <a:cs typeface="Montserrat"/>
                <a:sym typeface="Montserrat"/>
              </a:rPr>
              <a:t>Command</a:t>
            </a:r>
          </a:p>
          <a:p>
            <a:pPr algn="ctr"/>
            <a:r>
              <a:rPr lang="en-US" sz="1300" b="1" dirty="0">
                <a:solidFill>
                  <a:srgbClr val="0068A6"/>
                </a:solidFill>
                <a:latin typeface="Montserrat"/>
                <a:ea typeface="Montserrat"/>
                <a:cs typeface="Montserrat"/>
                <a:sym typeface="Montserrat"/>
              </a:rPr>
              <a:t>Module</a:t>
            </a:r>
          </a:p>
        </p:txBody>
      </p:sp>
      <p:cxnSp>
        <p:nvCxnSpPr>
          <p:cNvPr id="29" name="Google Shape;619;p60">
            <a:extLst>
              <a:ext uri="{FF2B5EF4-FFF2-40B4-BE49-F238E27FC236}">
                <a16:creationId xmlns:a16="http://schemas.microsoft.com/office/drawing/2014/main" id="{6A5CCF42-C272-43B1-97D6-B5DC63C9A200}"/>
              </a:ext>
            </a:extLst>
          </p:cNvPr>
          <p:cNvCxnSpPr>
            <a:cxnSpLocks/>
            <a:stCxn id="7" idx="2"/>
            <a:endCxn id="28" idx="1"/>
          </p:cNvCxnSpPr>
          <p:nvPr/>
        </p:nvCxnSpPr>
        <p:spPr>
          <a:xfrm rot="5400000" flipH="1" flipV="1">
            <a:off x="2625578" y="3485355"/>
            <a:ext cx="304616" cy="3543675"/>
          </a:xfrm>
          <a:prstGeom prst="bentConnector4">
            <a:avLst>
              <a:gd name="adj1" fmla="val -75045"/>
              <a:gd name="adj2" fmla="val 85136"/>
            </a:avLst>
          </a:prstGeom>
          <a:noFill/>
          <a:ln w="19050" cap="flat" cmpd="sng">
            <a:solidFill>
              <a:srgbClr val="6DCFF6"/>
            </a:solidFill>
            <a:prstDash val="solid"/>
            <a:miter lim="8000"/>
            <a:headEnd type="arrow" w="sm" len="sm"/>
            <a:tailEnd type="none" w="sm" len="sm"/>
          </a:ln>
        </p:spPr>
      </p:cxnSp>
      <p:cxnSp>
        <p:nvCxnSpPr>
          <p:cNvPr id="30" name="Google Shape;619;p60">
            <a:extLst>
              <a:ext uri="{FF2B5EF4-FFF2-40B4-BE49-F238E27FC236}">
                <a16:creationId xmlns:a16="http://schemas.microsoft.com/office/drawing/2014/main" id="{28F41553-F6C5-4FB1-A26E-D0EFD4B5C127}"/>
              </a:ext>
            </a:extLst>
          </p:cNvPr>
          <p:cNvCxnSpPr>
            <a:cxnSpLocks/>
            <a:stCxn id="32" idx="1"/>
            <a:endCxn id="31" idx="4"/>
          </p:cNvCxnSpPr>
          <p:nvPr/>
        </p:nvCxnSpPr>
        <p:spPr>
          <a:xfrm flipH="1">
            <a:off x="5246488" y="2338210"/>
            <a:ext cx="1209511" cy="6267"/>
          </a:xfrm>
          <a:prstGeom prst="straightConnector1">
            <a:avLst/>
          </a:prstGeom>
          <a:noFill/>
          <a:ln w="19050" cap="flat" cmpd="sng">
            <a:solidFill>
              <a:srgbClr val="6DCFF6"/>
            </a:solidFill>
            <a:prstDash val="solid"/>
            <a:miter lim="8000"/>
            <a:headEnd type="arrow" w="sm" len="sm"/>
            <a:tailEnd type="none" w="sm" len="sm"/>
          </a:ln>
        </p:spPr>
      </p:cxnSp>
      <p:sp>
        <p:nvSpPr>
          <p:cNvPr id="31" name="원통형 30">
            <a:extLst>
              <a:ext uri="{FF2B5EF4-FFF2-40B4-BE49-F238E27FC236}">
                <a16:creationId xmlns:a16="http://schemas.microsoft.com/office/drawing/2014/main" id="{3735861A-F0D8-4B3B-92EC-980D153C5E4E}"/>
              </a:ext>
            </a:extLst>
          </p:cNvPr>
          <p:cNvSpPr/>
          <p:nvPr/>
        </p:nvSpPr>
        <p:spPr>
          <a:xfrm>
            <a:off x="3652860" y="2074126"/>
            <a:ext cx="1593628" cy="540701"/>
          </a:xfrm>
          <a:prstGeom prst="can">
            <a:avLst/>
          </a:prstGeom>
          <a:solidFill>
            <a:srgbClr val="FFFFFF"/>
          </a:solidFill>
          <a:ln>
            <a:solidFill>
              <a:srgbClr val="6DCF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b="1" dirty="0">
                <a:solidFill>
                  <a:srgbClr val="0068A6"/>
                </a:solidFill>
                <a:latin typeface="Montserrat" panose="020B0600000101010101" charset="0"/>
              </a:rPr>
              <a:t>Database</a:t>
            </a:r>
            <a:endParaRPr lang="ko-KR" altLang="en-US" b="1" dirty="0">
              <a:solidFill>
                <a:srgbClr val="0068A6"/>
              </a:solidFill>
              <a:latin typeface="Montserrat" panose="020B0600000101010101" charset="0"/>
            </a:endParaRPr>
          </a:p>
        </p:txBody>
      </p:sp>
      <p:sp>
        <p:nvSpPr>
          <p:cNvPr id="32" name="Google Shape;620;p60">
            <a:extLst>
              <a:ext uri="{FF2B5EF4-FFF2-40B4-BE49-F238E27FC236}">
                <a16:creationId xmlns:a16="http://schemas.microsoft.com/office/drawing/2014/main" id="{CFE01EC7-428B-451D-AFF7-268D6209A8AF}"/>
              </a:ext>
            </a:extLst>
          </p:cNvPr>
          <p:cNvSpPr txBox="1"/>
          <p:nvPr/>
        </p:nvSpPr>
        <p:spPr>
          <a:xfrm>
            <a:off x="6455999" y="2055527"/>
            <a:ext cx="1380323" cy="565365"/>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b="1" dirty="0">
                <a:solidFill>
                  <a:srgbClr val="0068A6"/>
                </a:solidFill>
                <a:latin typeface="Montserrat"/>
                <a:ea typeface="Montserrat"/>
                <a:cs typeface="Montserrat"/>
                <a:sym typeface="Montserrat"/>
              </a:rPr>
              <a:t>Export</a:t>
            </a:r>
            <a:r>
              <a:rPr lang="ko-KR" altLang="en-US" b="1" dirty="0">
                <a:solidFill>
                  <a:srgbClr val="0068A6"/>
                </a:solidFill>
                <a:latin typeface="Montserrat"/>
                <a:ea typeface="Montserrat"/>
                <a:cs typeface="Montserrat"/>
                <a:sym typeface="Montserrat"/>
              </a:rPr>
              <a:t> </a:t>
            </a:r>
            <a:r>
              <a:rPr lang="en-US" b="1" dirty="0">
                <a:solidFill>
                  <a:srgbClr val="0068A6"/>
                </a:solidFill>
                <a:latin typeface="Montserrat"/>
                <a:ea typeface="Montserrat"/>
                <a:cs typeface="Montserrat"/>
                <a:sym typeface="Montserrat"/>
              </a:rPr>
              <a:t>Module</a:t>
            </a:r>
          </a:p>
        </p:txBody>
      </p:sp>
      <p:cxnSp>
        <p:nvCxnSpPr>
          <p:cNvPr id="33" name="Google Shape;619;p60">
            <a:extLst>
              <a:ext uri="{FF2B5EF4-FFF2-40B4-BE49-F238E27FC236}">
                <a16:creationId xmlns:a16="http://schemas.microsoft.com/office/drawing/2014/main" id="{A7240A17-403D-45C4-B0E8-1F87B79CA547}"/>
              </a:ext>
            </a:extLst>
          </p:cNvPr>
          <p:cNvCxnSpPr>
            <a:cxnSpLocks/>
            <a:stCxn id="23" idx="3"/>
            <a:endCxn id="32" idx="3"/>
          </p:cNvCxnSpPr>
          <p:nvPr/>
        </p:nvCxnSpPr>
        <p:spPr>
          <a:xfrm flipH="1" flipV="1">
            <a:off x="7836322" y="2338210"/>
            <a:ext cx="723395" cy="2735241"/>
          </a:xfrm>
          <a:prstGeom prst="bentConnector3">
            <a:avLst>
              <a:gd name="adj1" fmla="val -71102"/>
            </a:avLst>
          </a:prstGeom>
          <a:noFill/>
          <a:ln w="19050" cap="flat" cmpd="sng">
            <a:solidFill>
              <a:srgbClr val="6DCFF6"/>
            </a:solidFill>
            <a:prstDash val="solid"/>
            <a:miter lim="8000"/>
            <a:headEnd type="arrow" w="sm" len="sm"/>
            <a:tailEnd type="none" w="sm" len="sm"/>
          </a:ln>
        </p:spPr>
      </p:cxnSp>
      <p:cxnSp>
        <p:nvCxnSpPr>
          <p:cNvPr id="34" name="Google Shape;619;p60">
            <a:extLst>
              <a:ext uri="{FF2B5EF4-FFF2-40B4-BE49-F238E27FC236}">
                <a16:creationId xmlns:a16="http://schemas.microsoft.com/office/drawing/2014/main" id="{B09A20EF-BDA0-47D0-949E-12683B10182E}"/>
              </a:ext>
            </a:extLst>
          </p:cNvPr>
          <p:cNvCxnSpPr>
            <a:cxnSpLocks/>
            <a:stCxn id="14" idx="2"/>
            <a:endCxn id="13" idx="0"/>
          </p:cNvCxnSpPr>
          <p:nvPr/>
        </p:nvCxnSpPr>
        <p:spPr>
          <a:xfrm>
            <a:off x="3075144" y="4888500"/>
            <a:ext cx="0" cy="147344"/>
          </a:xfrm>
          <a:prstGeom prst="straightConnector1">
            <a:avLst/>
          </a:prstGeom>
          <a:noFill/>
          <a:ln w="19050" cap="flat" cmpd="sng">
            <a:solidFill>
              <a:srgbClr val="6DCFF6"/>
            </a:solidFill>
            <a:prstDash val="solid"/>
            <a:miter lim="8000"/>
            <a:headEnd type="arrow" w="sm" len="sm"/>
            <a:tailEnd type="none" w="sm" len="sm"/>
          </a:ln>
        </p:spPr>
      </p:cxnSp>
      <p:sp>
        <p:nvSpPr>
          <p:cNvPr id="35" name="Google Shape;620;p60">
            <a:extLst>
              <a:ext uri="{FF2B5EF4-FFF2-40B4-BE49-F238E27FC236}">
                <a16:creationId xmlns:a16="http://schemas.microsoft.com/office/drawing/2014/main" id="{B47E30AF-DDAE-4957-8ACE-88634B682B9C}"/>
              </a:ext>
            </a:extLst>
          </p:cNvPr>
          <p:cNvSpPr txBox="1"/>
          <p:nvPr/>
        </p:nvSpPr>
        <p:spPr>
          <a:xfrm>
            <a:off x="2393274" y="3715321"/>
            <a:ext cx="1363742" cy="517865"/>
          </a:xfrm>
          <a:prstGeom prst="rect">
            <a:avLst/>
          </a:prstGeom>
          <a:solidFill>
            <a:srgbClr val="FFFFFF"/>
          </a:solidFill>
          <a:ln w="19050" cap="flat" cmpd="sng">
            <a:solidFill>
              <a:srgbClr val="6DCFF6"/>
            </a:solidFill>
            <a:prstDash val="solid"/>
            <a:round/>
            <a:headEnd type="none" w="sm" len="sm"/>
            <a:tailEnd type="none" w="sm" len="sm"/>
          </a:ln>
        </p:spPr>
        <p:txBody>
          <a:bodyPr spcFirstLastPara="1" wrap="square" lIns="91425" tIns="91425" rIns="91425" bIns="91425" anchor="ctr" anchorCtr="0">
            <a:noAutofit/>
          </a:bodyPr>
          <a:lstStyle/>
          <a:p>
            <a:pPr algn="ctr"/>
            <a:r>
              <a:rPr lang="en-US" sz="1200" b="1" dirty="0">
                <a:solidFill>
                  <a:srgbClr val="0068A6"/>
                </a:solidFill>
                <a:latin typeface="Montserrat"/>
                <a:ea typeface="Montserrat"/>
                <a:cs typeface="Montserrat"/>
                <a:sym typeface="Montserrat"/>
              </a:rPr>
              <a:t>Integration</a:t>
            </a:r>
          </a:p>
          <a:p>
            <a:pPr algn="ctr"/>
            <a:r>
              <a:rPr lang="en-US" sz="1200" b="1" dirty="0">
                <a:solidFill>
                  <a:srgbClr val="0068A6"/>
                </a:solidFill>
                <a:latin typeface="Montserrat"/>
                <a:ea typeface="Montserrat"/>
                <a:cs typeface="Montserrat"/>
                <a:sym typeface="Montserrat"/>
              </a:rPr>
              <a:t>Module</a:t>
            </a:r>
          </a:p>
        </p:txBody>
      </p:sp>
      <p:cxnSp>
        <p:nvCxnSpPr>
          <p:cNvPr id="36" name="Google Shape;619;p60">
            <a:extLst>
              <a:ext uri="{FF2B5EF4-FFF2-40B4-BE49-F238E27FC236}">
                <a16:creationId xmlns:a16="http://schemas.microsoft.com/office/drawing/2014/main" id="{AD8B074F-6308-426B-A364-F3DF007EA702}"/>
              </a:ext>
            </a:extLst>
          </p:cNvPr>
          <p:cNvCxnSpPr>
            <a:cxnSpLocks/>
            <a:stCxn id="35" idx="2"/>
            <a:endCxn id="14" idx="0"/>
          </p:cNvCxnSpPr>
          <p:nvPr/>
        </p:nvCxnSpPr>
        <p:spPr>
          <a:xfrm>
            <a:off x="3075144" y="4233186"/>
            <a:ext cx="0" cy="137453"/>
          </a:xfrm>
          <a:prstGeom prst="straightConnector1">
            <a:avLst/>
          </a:prstGeom>
          <a:noFill/>
          <a:ln w="19050" cap="flat" cmpd="sng">
            <a:solidFill>
              <a:srgbClr val="6DCFF6"/>
            </a:solidFill>
            <a:prstDash val="solid"/>
            <a:miter lim="8000"/>
            <a:headEnd type="arrow" w="sm" len="sm"/>
            <a:tailEnd type="none" w="sm" len="sm"/>
          </a:ln>
        </p:spPr>
      </p:cxnSp>
      <p:cxnSp>
        <p:nvCxnSpPr>
          <p:cNvPr id="37" name="Google Shape;619;p60">
            <a:extLst>
              <a:ext uri="{FF2B5EF4-FFF2-40B4-BE49-F238E27FC236}">
                <a16:creationId xmlns:a16="http://schemas.microsoft.com/office/drawing/2014/main" id="{E50C36C9-3CD4-49FE-846E-60C0DA972C74}"/>
              </a:ext>
            </a:extLst>
          </p:cNvPr>
          <p:cNvCxnSpPr>
            <a:cxnSpLocks/>
            <a:endCxn id="35" idx="1"/>
          </p:cNvCxnSpPr>
          <p:nvPr/>
        </p:nvCxnSpPr>
        <p:spPr>
          <a:xfrm rot="16200000" flipH="1">
            <a:off x="1426261" y="3007241"/>
            <a:ext cx="1371248" cy="562778"/>
          </a:xfrm>
          <a:prstGeom prst="bentConnector2">
            <a:avLst/>
          </a:prstGeom>
          <a:noFill/>
          <a:ln w="19050" cap="flat" cmpd="sng">
            <a:solidFill>
              <a:srgbClr val="6DCFF6"/>
            </a:solidFill>
            <a:prstDash val="solid"/>
            <a:miter lim="8000"/>
            <a:headEnd type="arrow" w="sm" len="sm"/>
            <a:tailEnd type="none" w="sm" len="sm"/>
          </a:ln>
        </p:spPr>
      </p:cxnSp>
      <p:cxnSp>
        <p:nvCxnSpPr>
          <p:cNvPr id="38" name="Google Shape;619;p60">
            <a:extLst>
              <a:ext uri="{FF2B5EF4-FFF2-40B4-BE49-F238E27FC236}">
                <a16:creationId xmlns:a16="http://schemas.microsoft.com/office/drawing/2014/main" id="{D422DCDA-AACB-4BD7-A212-8E7D2DE85447}"/>
              </a:ext>
            </a:extLst>
          </p:cNvPr>
          <p:cNvCxnSpPr>
            <a:cxnSpLocks/>
            <a:endCxn id="23" idx="1"/>
          </p:cNvCxnSpPr>
          <p:nvPr/>
        </p:nvCxnSpPr>
        <p:spPr>
          <a:xfrm rot="16200000" flipH="1">
            <a:off x="5504032" y="3704167"/>
            <a:ext cx="2452557" cy="286010"/>
          </a:xfrm>
          <a:prstGeom prst="bentConnector2">
            <a:avLst/>
          </a:prstGeom>
          <a:noFill/>
          <a:ln w="19050" cap="flat" cmpd="sng">
            <a:solidFill>
              <a:srgbClr val="6DCFF6"/>
            </a:solidFill>
            <a:prstDash val="solid"/>
            <a:miter lim="8000"/>
            <a:headEnd type="arrow" w="sm" len="sm"/>
            <a:tailEnd type="none" w="sm" len="sm"/>
          </a:ln>
        </p:spPr>
      </p:cxnSp>
      <p:sp>
        <p:nvSpPr>
          <p:cNvPr id="39" name="바닥글 개체 틀 2">
            <a:extLst>
              <a:ext uri="{FF2B5EF4-FFF2-40B4-BE49-F238E27FC236}">
                <a16:creationId xmlns:a16="http://schemas.microsoft.com/office/drawing/2014/main" id="{62792044-E807-4E3D-BEED-A6045B1864E7}"/>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690468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614AAC3-9332-4182-8889-9DB187B9C971}"/>
              </a:ext>
            </a:extLst>
          </p:cNvPr>
          <p:cNvSpPr>
            <a:spLocks noGrp="1"/>
          </p:cNvSpPr>
          <p:nvPr>
            <p:ph type="title"/>
          </p:nvPr>
        </p:nvSpPr>
        <p:spPr/>
        <p:txBody>
          <a:bodyPr/>
          <a:lstStyle/>
          <a:p>
            <a:r>
              <a:rPr lang="en-US" altLang="ko-KR" dirty="0"/>
              <a:t>Use Case #2: Virtual Measurements</a:t>
            </a:r>
            <a:endParaRPr lang="ko-KR" altLang="en-US" dirty="0"/>
          </a:p>
        </p:txBody>
      </p:sp>
      <p:sp>
        <p:nvSpPr>
          <p:cNvPr id="4" name="슬라이드 번호 개체 틀 3">
            <a:extLst>
              <a:ext uri="{FF2B5EF4-FFF2-40B4-BE49-F238E27FC236}">
                <a16:creationId xmlns:a16="http://schemas.microsoft.com/office/drawing/2014/main" id="{B5337368-62B3-4B45-B222-E87F4F4774F2}"/>
              </a:ext>
            </a:extLst>
          </p:cNvPr>
          <p:cNvSpPr>
            <a:spLocks noGrp="1"/>
          </p:cNvSpPr>
          <p:nvPr>
            <p:ph type="sldNum" sz="quarter" idx="12"/>
          </p:nvPr>
        </p:nvSpPr>
        <p:spPr/>
        <p:txBody>
          <a:bodyPr/>
          <a:lstStyle/>
          <a:p>
            <a:pPr>
              <a:defRPr/>
            </a:pPr>
            <a:fld id="{2E8BD8E8-FEBE-4B48-A872-D5E72F1EB77B}" type="slidenum">
              <a:rPr lang="en-US" smtClean="0"/>
              <a:pPr>
                <a:defRPr/>
              </a:pPr>
              <a:t>18</a:t>
            </a:fld>
            <a:endParaRPr lang="en-US">
              <a:latin typeface="Myriad Pro" charset="0"/>
            </a:endParaRPr>
          </a:p>
        </p:txBody>
      </p:sp>
      <p:pic>
        <p:nvPicPr>
          <p:cNvPr id="6" name="그림 5">
            <a:extLst>
              <a:ext uri="{FF2B5EF4-FFF2-40B4-BE49-F238E27FC236}">
                <a16:creationId xmlns:a16="http://schemas.microsoft.com/office/drawing/2014/main" id="{57A428FB-EA70-4F85-BA27-EEE6D8ED0CE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98730" y="1383175"/>
            <a:ext cx="3428164" cy="3871753"/>
          </a:xfrm>
          <a:prstGeom prst="rect">
            <a:avLst/>
          </a:prstGeom>
        </p:spPr>
      </p:pic>
      <p:sp>
        <p:nvSpPr>
          <p:cNvPr id="7" name="TextBox 6">
            <a:extLst>
              <a:ext uri="{FF2B5EF4-FFF2-40B4-BE49-F238E27FC236}">
                <a16:creationId xmlns:a16="http://schemas.microsoft.com/office/drawing/2014/main" id="{30DB4877-5F7A-45CF-9FB8-2033A5582DAD}"/>
              </a:ext>
            </a:extLst>
          </p:cNvPr>
          <p:cNvSpPr txBox="1"/>
          <p:nvPr/>
        </p:nvSpPr>
        <p:spPr>
          <a:xfrm>
            <a:off x="6189762" y="4898731"/>
            <a:ext cx="2409635" cy="600164"/>
          </a:xfrm>
          <a:prstGeom prst="rect">
            <a:avLst/>
          </a:prstGeom>
          <a:noFill/>
        </p:spPr>
        <p:txBody>
          <a:bodyPr wrap="none" rtlCol="0">
            <a:spAutoFit/>
          </a:bodyPr>
          <a:lstStyle/>
          <a:p>
            <a:pPr algn="ctr"/>
            <a:r>
              <a:rPr lang="en-US" altLang="ko-KR" sz="1100" b="1" dirty="0">
                <a:solidFill>
                  <a:srgbClr val="0068A6"/>
                </a:solidFill>
              </a:rPr>
              <a:t>2.4 GHz RF Beamforming</a:t>
            </a:r>
          </a:p>
          <a:p>
            <a:pPr algn="ctr"/>
            <a:r>
              <a:rPr lang="en-US" altLang="ko-KR" sz="1100" b="1" dirty="0">
                <a:solidFill>
                  <a:srgbClr val="0068A6"/>
                </a:solidFill>
              </a:rPr>
              <a:t>Received Power Map using</a:t>
            </a:r>
          </a:p>
          <a:p>
            <a:pPr algn="ctr"/>
            <a:r>
              <a:rPr lang="en-US" altLang="ko-KR" sz="1100" b="1" dirty="0">
                <a:solidFill>
                  <a:srgbClr val="0068A6"/>
                </a:solidFill>
              </a:rPr>
              <a:t>Automated Measurement System</a:t>
            </a:r>
            <a:endParaRPr lang="ko-KR" altLang="en-US" sz="1100" b="1" dirty="0">
              <a:solidFill>
                <a:srgbClr val="0068A6"/>
              </a:solidFill>
            </a:endParaRPr>
          </a:p>
        </p:txBody>
      </p:sp>
      <p:grpSp>
        <p:nvGrpSpPr>
          <p:cNvPr id="8" name="그룹 7">
            <a:extLst>
              <a:ext uri="{FF2B5EF4-FFF2-40B4-BE49-F238E27FC236}">
                <a16:creationId xmlns:a16="http://schemas.microsoft.com/office/drawing/2014/main" id="{542C1780-C77D-4814-9858-31F91631C1FF}"/>
              </a:ext>
            </a:extLst>
          </p:cNvPr>
          <p:cNvGrpSpPr/>
          <p:nvPr/>
        </p:nvGrpSpPr>
        <p:grpSpPr>
          <a:xfrm>
            <a:off x="322435" y="1714251"/>
            <a:ext cx="5309193" cy="3583105"/>
            <a:chOff x="410980" y="1115856"/>
            <a:chExt cx="5960162" cy="3957066"/>
          </a:xfrm>
        </p:grpSpPr>
        <p:pic>
          <p:nvPicPr>
            <p:cNvPr id="9" name="그림 8">
              <a:extLst>
                <a:ext uri="{FF2B5EF4-FFF2-40B4-BE49-F238E27FC236}">
                  <a16:creationId xmlns:a16="http://schemas.microsoft.com/office/drawing/2014/main" id="{416C5324-529F-4C49-9628-778DA8E6A4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501024" y="1115856"/>
              <a:ext cx="2078173" cy="2078173"/>
            </a:xfrm>
            <a:prstGeom prst="rect">
              <a:avLst/>
            </a:prstGeom>
          </p:spPr>
        </p:pic>
        <p:sp>
          <p:nvSpPr>
            <p:cNvPr id="10" name="TextBox 9">
              <a:extLst>
                <a:ext uri="{FF2B5EF4-FFF2-40B4-BE49-F238E27FC236}">
                  <a16:creationId xmlns:a16="http://schemas.microsoft.com/office/drawing/2014/main" id="{3F6DBC19-D852-4ED7-8177-61BA4AE1CD52}"/>
                </a:ext>
              </a:extLst>
            </p:cNvPr>
            <p:cNvSpPr txBox="1"/>
            <p:nvPr/>
          </p:nvSpPr>
          <p:spPr>
            <a:xfrm>
              <a:off x="410980" y="3224704"/>
              <a:ext cx="1949273" cy="407878"/>
            </a:xfrm>
            <a:prstGeom prst="rect">
              <a:avLst/>
            </a:prstGeom>
            <a:noFill/>
          </p:spPr>
          <p:txBody>
            <a:bodyPr wrap="none" rtlCol="0">
              <a:spAutoFit/>
            </a:bodyPr>
            <a:lstStyle/>
            <a:p>
              <a:r>
                <a:rPr lang="en-US" altLang="ko-KR" sz="900" b="1" dirty="0">
                  <a:solidFill>
                    <a:srgbClr val="0068A6"/>
                  </a:solidFill>
                </a:rPr>
                <a:t>Digital Twin Automated</a:t>
              </a:r>
            </a:p>
            <a:p>
              <a:r>
                <a:rPr lang="en-US" altLang="ko-KR" sz="900" b="1" dirty="0">
                  <a:solidFill>
                    <a:srgbClr val="0068A6"/>
                  </a:solidFill>
                </a:rPr>
                <a:t>Measurements Platform</a:t>
              </a:r>
              <a:endParaRPr lang="ko-KR" altLang="en-US" sz="900" b="1" dirty="0">
                <a:solidFill>
                  <a:srgbClr val="0068A6"/>
                </a:solidFill>
              </a:endParaRPr>
            </a:p>
          </p:txBody>
        </p:sp>
        <p:grpSp>
          <p:nvGrpSpPr>
            <p:cNvPr id="11" name="그룹 10">
              <a:extLst>
                <a:ext uri="{FF2B5EF4-FFF2-40B4-BE49-F238E27FC236}">
                  <a16:creationId xmlns:a16="http://schemas.microsoft.com/office/drawing/2014/main" id="{B5DBCF5C-F1F9-4904-9BF7-EB298F189656}"/>
                </a:ext>
              </a:extLst>
            </p:cNvPr>
            <p:cNvGrpSpPr/>
            <p:nvPr/>
          </p:nvGrpSpPr>
          <p:grpSpPr>
            <a:xfrm>
              <a:off x="2361895" y="2251030"/>
              <a:ext cx="4009247" cy="2342231"/>
              <a:chOff x="2549381" y="2325915"/>
              <a:chExt cx="4009247" cy="2342231"/>
            </a:xfrm>
          </p:grpSpPr>
          <p:pic>
            <p:nvPicPr>
              <p:cNvPr id="13" name="그림 12">
                <a:extLst>
                  <a:ext uri="{FF2B5EF4-FFF2-40B4-BE49-F238E27FC236}">
                    <a16:creationId xmlns:a16="http://schemas.microsoft.com/office/drawing/2014/main" id="{FC8BDD56-1F28-4D6E-904E-958AA352A95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19449" y="2988907"/>
                <a:ext cx="2904902" cy="1679239"/>
              </a:xfrm>
              <a:prstGeom prst="rect">
                <a:avLst/>
              </a:prstGeom>
            </p:spPr>
          </p:pic>
          <p:pic>
            <p:nvPicPr>
              <p:cNvPr id="14" name="그림 13">
                <a:extLst>
                  <a:ext uri="{FF2B5EF4-FFF2-40B4-BE49-F238E27FC236}">
                    <a16:creationId xmlns:a16="http://schemas.microsoft.com/office/drawing/2014/main" id="{9999F1DE-E1B7-419E-B2D3-5F1B0916F3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3665" t="7492" r="9654" b="10936"/>
              <a:stretch/>
            </p:blipFill>
            <p:spPr>
              <a:xfrm rot="5400000">
                <a:off x="3919874" y="955422"/>
                <a:ext cx="1268262" cy="4009247"/>
              </a:xfrm>
              <a:prstGeom prst="rect">
                <a:avLst/>
              </a:prstGeom>
              <a:scene3d>
                <a:camera prst="orthographicFront">
                  <a:rot lat="4200000" lon="3000000" rev="19980000"/>
                </a:camera>
                <a:lightRig rig="threePt" dir="t"/>
              </a:scene3d>
              <a:sp3d/>
            </p:spPr>
          </p:pic>
          <p:cxnSp>
            <p:nvCxnSpPr>
              <p:cNvPr id="15" name="직선 연결선 14">
                <a:extLst>
                  <a:ext uri="{FF2B5EF4-FFF2-40B4-BE49-F238E27FC236}">
                    <a16:creationId xmlns:a16="http://schemas.microsoft.com/office/drawing/2014/main" id="{279BB359-38D8-4F30-A875-6A9B83A029D3}"/>
                  </a:ext>
                </a:extLst>
              </p:cNvPr>
              <p:cNvCxnSpPr/>
              <p:nvPr/>
            </p:nvCxnSpPr>
            <p:spPr>
              <a:xfrm>
                <a:off x="3356430" y="2823028"/>
                <a:ext cx="0" cy="505909"/>
              </a:xfrm>
              <a:prstGeom prst="line">
                <a:avLst/>
              </a:prstGeom>
              <a:ln>
                <a:solidFill>
                  <a:schemeClr val="bg1"/>
                </a:solidFill>
                <a:prstDash val="sys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 name="직선 연결선 15">
                <a:extLst>
                  <a:ext uri="{FF2B5EF4-FFF2-40B4-BE49-F238E27FC236}">
                    <a16:creationId xmlns:a16="http://schemas.microsoft.com/office/drawing/2014/main" id="{0285EBED-19A2-427D-BC93-C5373CE30AB6}"/>
                  </a:ext>
                </a:extLst>
              </p:cNvPr>
              <p:cNvCxnSpPr/>
              <p:nvPr/>
            </p:nvCxnSpPr>
            <p:spPr>
              <a:xfrm>
                <a:off x="4608286" y="3434724"/>
                <a:ext cx="0" cy="553080"/>
              </a:xfrm>
              <a:prstGeom prst="line">
                <a:avLst/>
              </a:prstGeom>
              <a:ln>
                <a:solidFill>
                  <a:schemeClr val="bg1"/>
                </a:solidFill>
                <a:prstDash val="sys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직선 연결선 16">
                <a:extLst>
                  <a:ext uri="{FF2B5EF4-FFF2-40B4-BE49-F238E27FC236}">
                    <a16:creationId xmlns:a16="http://schemas.microsoft.com/office/drawing/2014/main" id="{19A68EB2-7970-4D69-982A-2683BF3A35D4}"/>
                  </a:ext>
                </a:extLst>
              </p:cNvPr>
              <p:cNvCxnSpPr/>
              <p:nvPr/>
            </p:nvCxnSpPr>
            <p:spPr>
              <a:xfrm>
                <a:off x="5700485" y="3137183"/>
                <a:ext cx="0" cy="553080"/>
              </a:xfrm>
              <a:prstGeom prst="line">
                <a:avLst/>
              </a:prstGeom>
              <a:ln>
                <a:solidFill>
                  <a:schemeClr val="bg1"/>
                </a:solidFill>
                <a:prstDash val="sysDash"/>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7BDBEA98-35D7-4EFE-BDB1-87D37B583F5F}"/>
                </a:ext>
              </a:extLst>
            </p:cNvPr>
            <p:cNvSpPr txBox="1"/>
            <p:nvPr/>
          </p:nvSpPr>
          <p:spPr>
            <a:xfrm>
              <a:off x="2931963" y="4631053"/>
              <a:ext cx="3007714" cy="441869"/>
            </a:xfrm>
            <a:prstGeom prst="rect">
              <a:avLst/>
            </a:prstGeom>
            <a:noFill/>
          </p:spPr>
          <p:txBody>
            <a:bodyPr wrap="square" rtlCol="0">
              <a:spAutoFit/>
            </a:bodyPr>
            <a:lstStyle/>
            <a:p>
              <a:pPr algn="ctr"/>
              <a:r>
                <a:rPr lang="en-US" altLang="ko-KR" sz="1000" b="1" dirty="0">
                  <a:solidFill>
                    <a:srgbClr val="0068A6"/>
                  </a:solidFill>
                </a:rPr>
                <a:t>Virtual Space RF propagation measurement/simulation platform</a:t>
              </a:r>
              <a:endParaRPr lang="ko-KR" altLang="en-US" sz="1000" b="1" dirty="0">
                <a:solidFill>
                  <a:srgbClr val="0068A6"/>
                </a:solidFill>
              </a:endParaRPr>
            </a:p>
          </p:txBody>
        </p:sp>
      </p:grpSp>
      <p:sp>
        <p:nvSpPr>
          <p:cNvPr id="18" name="오른쪽으로 구부러진 화살표 15">
            <a:extLst>
              <a:ext uri="{FF2B5EF4-FFF2-40B4-BE49-F238E27FC236}">
                <a16:creationId xmlns:a16="http://schemas.microsoft.com/office/drawing/2014/main" id="{09BBB417-2A6F-419D-83BF-2BEA4D524C1F}"/>
              </a:ext>
            </a:extLst>
          </p:cNvPr>
          <p:cNvSpPr/>
          <p:nvPr/>
        </p:nvSpPr>
        <p:spPr>
          <a:xfrm rot="18000000">
            <a:off x="1629931" y="3946045"/>
            <a:ext cx="480007" cy="957441"/>
          </a:xfrm>
          <a:prstGeom prst="curvedRightArrow">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19" name="오른쪽으로 구부러진 화살표 30">
            <a:extLst>
              <a:ext uri="{FF2B5EF4-FFF2-40B4-BE49-F238E27FC236}">
                <a16:creationId xmlns:a16="http://schemas.microsoft.com/office/drawing/2014/main" id="{75951493-EB9B-4770-B62E-CECACC65E6E1}"/>
              </a:ext>
            </a:extLst>
          </p:cNvPr>
          <p:cNvSpPr/>
          <p:nvPr/>
        </p:nvSpPr>
        <p:spPr>
          <a:xfrm rot="7200000">
            <a:off x="2784564" y="1926691"/>
            <a:ext cx="426080" cy="957441"/>
          </a:xfrm>
          <a:prstGeom prst="curvedRightArrow">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20" name="TextBox 19">
            <a:extLst>
              <a:ext uri="{FF2B5EF4-FFF2-40B4-BE49-F238E27FC236}">
                <a16:creationId xmlns:a16="http://schemas.microsoft.com/office/drawing/2014/main" id="{FEED9CA5-90EC-47D7-ADA3-16FDD3A34825}"/>
              </a:ext>
            </a:extLst>
          </p:cNvPr>
          <p:cNvSpPr txBox="1"/>
          <p:nvPr/>
        </p:nvSpPr>
        <p:spPr>
          <a:xfrm>
            <a:off x="1076708" y="4719147"/>
            <a:ext cx="1199367" cy="276999"/>
          </a:xfrm>
          <a:prstGeom prst="rect">
            <a:avLst/>
          </a:prstGeom>
          <a:noFill/>
        </p:spPr>
        <p:txBody>
          <a:bodyPr wrap="none" rtlCol="0">
            <a:spAutoFit/>
          </a:bodyPr>
          <a:lstStyle/>
          <a:p>
            <a:r>
              <a:rPr lang="en-US" altLang="ko-KR" sz="1200" dirty="0"/>
              <a:t>Virtualization</a:t>
            </a:r>
          </a:p>
        </p:txBody>
      </p:sp>
      <p:sp>
        <p:nvSpPr>
          <p:cNvPr id="21" name="TextBox 20">
            <a:extLst>
              <a:ext uri="{FF2B5EF4-FFF2-40B4-BE49-F238E27FC236}">
                <a16:creationId xmlns:a16="http://schemas.microsoft.com/office/drawing/2014/main" id="{1C645D54-34E8-4341-9F99-030BB9FD96CC}"/>
              </a:ext>
            </a:extLst>
          </p:cNvPr>
          <p:cNvSpPr txBox="1"/>
          <p:nvPr/>
        </p:nvSpPr>
        <p:spPr>
          <a:xfrm>
            <a:off x="2700607" y="1808650"/>
            <a:ext cx="1022459" cy="276999"/>
          </a:xfrm>
          <a:prstGeom prst="rect">
            <a:avLst/>
          </a:prstGeom>
          <a:noFill/>
        </p:spPr>
        <p:txBody>
          <a:bodyPr wrap="none" rtlCol="0">
            <a:spAutoFit/>
          </a:bodyPr>
          <a:lstStyle/>
          <a:p>
            <a:r>
              <a:rPr lang="en-US" altLang="ko-KR" sz="1200" dirty="0"/>
              <a:t>Realization</a:t>
            </a:r>
            <a:endParaRPr lang="ko-KR" altLang="en-US" sz="1200" dirty="0"/>
          </a:p>
        </p:txBody>
      </p:sp>
      <p:sp>
        <p:nvSpPr>
          <p:cNvPr id="22" name="바닥글 개체 틀 2">
            <a:extLst>
              <a:ext uri="{FF2B5EF4-FFF2-40B4-BE49-F238E27FC236}">
                <a16:creationId xmlns:a16="http://schemas.microsoft.com/office/drawing/2014/main" id="{494E35E7-FE66-4AE9-8063-C95A42677A96}"/>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30049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dirty="0">
                <a:cs typeface="ＭＳ Ｐゴシック" pitchFamily="-84" charset="-128"/>
              </a:rPr>
              <a:t>Compliance with </a:t>
            </a:r>
            <a:br>
              <a:rPr lang="en-US" dirty="0">
                <a:cs typeface="ＭＳ Ｐゴシック" pitchFamily="-84" charset="-128"/>
              </a:rPr>
            </a:br>
            <a:r>
              <a:rPr lang="en-US" dirty="0">
                <a:cs typeface="ＭＳ Ｐゴシック" pitchFamily="-84" charset="-128"/>
              </a:rPr>
              <a:t>IEEE Standards Policies and Procedures</a:t>
            </a:r>
          </a:p>
        </p:txBody>
      </p:sp>
      <p:sp>
        <p:nvSpPr>
          <p:cNvPr id="17412" name="Slide Number Placeholder 6"/>
          <p:cNvSpPr>
            <a:spLocks noGrp="1"/>
          </p:cNvSpPr>
          <p:nvPr>
            <p:ph type="sldNum" sz="quarter" idx="12"/>
          </p:nvPr>
        </p:nvSpPr>
        <p:spPr>
          <a:noFill/>
        </p:spPr>
        <p:txBody>
          <a:bodyPr/>
          <a:lstStyle/>
          <a:p>
            <a:fld id="{DFBEED3A-6D63-9244-B6A1-DC72C373F3D9}" type="slidenum">
              <a:rPr lang="en-US"/>
              <a:pPr/>
              <a:t>1</a:t>
            </a:fld>
            <a:endParaRPr lang="en-US" sz="1400">
              <a:latin typeface="Myriad Pro" charset="0"/>
            </a:endParaRPr>
          </a:p>
        </p:txBody>
      </p:sp>
      <p:sp>
        <p:nvSpPr>
          <p:cNvPr id="17411" name="Text Box 4"/>
          <p:cNvSpPr>
            <a:spLocks noGrp="1" noChangeArrowheads="1"/>
          </p:cNvSpPr>
          <p:nvPr>
            <p:ph idx="4294967295"/>
          </p:nvPr>
        </p:nvSpPr>
        <p:spPr>
          <a:xfrm>
            <a:off x="457200" y="1219200"/>
            <a:ext cx="8229600" cy="4705350"/>
          </a:xfrm>
          <a:solidFill>
            <a:srgbClr val="FFFFFF"/>
          </a:solidFill>
          <a:ln>
            <a:solidFill>
              <a:srgbClr val="000000"/>
            </a:solidFill>
          </a:ln>
        </p:spPr>
        <p:txBody>
          <a:bodyPr/>
          <a:lstStyle/>
          <a:p>
            <a:pPr eaLnBrk="1" hangingPunct="1">
              <a:lnSpc>
                <a:spcPct val="80000"/>
              </a:lnSpc>
            </a:pPr>
            <a:endParaRPr lang="en-US" altLang="ja-JP" sz="1200" dirty="0">
              <a:cs typeface="ＭＳ Ｐゴシック" pitchFamily="-84" charset="-128"/>
            </a:endParaRPr>
          </a:p>
          <a:p>
            <a:pPr marL="0" indent="0" eaLnBrk="1" hangingPunct="1"/>
            <a:r>
              <a:rPr lang="en-US" sz="1200" b="1" dirty="0" err="1"/>
              <a:t>Subclause</a:t>
            </a:r>
            <a:r>
              <a:rPr lang="en-US" sz="1200" b="1" dirty="0"/>
              <a:t> 5.2.1 of the </a:t>
            </a:r>
            <a:r>
              <a:rPr lang="en-US" sz="1200" b="1" i="1" dirty="0"/>
              <a:t>IEEE-SA Standards Board Bylaws </a:t>
            </a:r>
            <a:r>
              <a:rPr lang="en-US" sz="1200" b="1" dirty="0"/>
              <a:t>states, "While participating in IEEE standards development activities, all participants...shall act in accordance with all applicable laws (nation-based and international), the IEEE Code of Ethics, and with IEEE Standards policies and procedures."</a:t>
            </a:r>
            <a:endParaRPr lang="en-US" altLang="ja-JP" sz="1200" b="1" dirty="0">
              <a:cs typeface="ＭＳ Ｐゴシック" pitchFamily="-84" charset="-128"/>
            </a:endParaRPr>
          </a:p>
          <a:p>
            <a:pPr eaLnBrk="1" hangingPunct="1">
              <a:buFontTx/>
              <a:buChar char="•"/>
            </a:pPr>
            <a:endParaRPr lang="en-US" altLang="ja-JP" sz="1200" dirty="0">
              <a:cs typeface="ＭＳ Ｐゴシック" pitchFamily="-84" charset="-128"/>
            </a:endParaRPr>
          </a:p>
          <a:p>
            <a:pPr marL="0" indent="0" eaLnBrk="1" hangingPunct="1"/>
            <a:r>
              <a:rPr lang="en-US" altLang="ja-JP" sz="1200" dirty="0">
                <a:cs typeface="ＭＳ Ｐゴシック" pitchFamily="-84" charset="-128"/>
              </a:rPr>
              <a:t>The contributor acknowledges and accepts that this contribution is subject to </a:t>
            </a:r>
          </a:p>
          <a:p>
            <a:pPr eaLnBrk="1" hangingPunct="1">
              <a:buFontTx/>
              <a:buChar char="•"/>
            </a:pPr>
            <a:r>
              <a:rPr lang="en-US" altLang="ja-JP" sz="1200" dirty="0">
                <a:cs typeface="ＭＳ Ｐゴシック" pitchFamily="-84" charset="-128"/>
              </a:rPr>
              <a:t>The IEEE Standards copyright policy as stated in the </a:t>
            </a:r>
            <a:r>
              <a:rPr lang="en-US" altLang="ja-JP" sz="1200" i="1" dirty="0">
                <a:cs typeface="ＭＳ Ｐゴシック" pitchFamily="-84" charset="-128"/>
              </a:rPr>
              <a:t>IEEE-SA Standards Board Bylaws</a:t>
            </a:r>
            <a:r>
              <a:rPr lang="en-US" altLang="ja-JP" sz="1200" dirty="0">
                <a:cs typeface="ＭＳ Ｐゴシック" pitchFamily="-84" charset="-128"/>
              </a:rPr>
              <a:t>, section 7, </a:t>
            </a:r>
            <a:r>
              <a:rPr lang="en-US" altLang="ja-JP" sz="1200" dirty="0">
                <a:cs typeface="ＭＳ Ｐゴシック" pitchFamily="-84" charset="-128"/>
                <a:hlinkClick r:id="rId2"/>
              </a:rPr>
              <a:t>http://standards.ieee.org/develop/policies/bylaws/sect6-7.html#7</a:t>
            </a:r>
            <a:r>
              <a:rPr lang="en-US" altLang="ja-JP" sz="1200" dirty="0">
                <a:cs typeface="ＭＳ Ｐゴシック" pitchFamily="-84" charset="-128"/>
              </a:rPr>
              <a:t>, and the </a:t>
            </a:r>
            <a:r>
              <a:rPr lang="en-US" altLang="ja-JP" sz="1200" i="1" dirty="0">
                <a:cs typeface="ＭＳ Ｐゴシック" pitchFamily="-84" charset="-128"/>
              </a:rPr>
              <a:t>IEEE-SA Standards Board Operations Manual</a:t>
            </a:r>
            <a:r>
              <a:rPr lang="en-US" altLang="ja-JP" sz="1200" dirty="0">
                <a:cs typeface="ＭＳ Ｐゴシック" pitchFamily="-84" charset="-128"/>
              </a:rPr>
              <a:t>, section 6.1, http://standards.ieee.org/develop/policies/opman/sect6.html</a:t>
            </a:r>
          </a:p>
          <a:p>
            <a:pPr eaLnBrk="1" hangingPunct="1">
              <a:buFontTx/>
              <a:buChar char="•"/>
            </a:pPr>
            <a:r>
              <a:rPr lang="en-US" altLang="ja-JP" sz="1200" dirty="0">
                <a:cs typeface="ＭＳ Ｐゴシック" pitchFamily="-84" charset="-128"/>
              </a:rPr>
              <a:t>The IEEE Standards patent policy as stated in the </a:t>
            </a:r>
            <a:r>
              <a:rPr lang="en-US" altLang="ja-JP" sz="1200" i="1" dirty="0">
                <a:cs typeface="ＭＳ Ｐゴシック" pitchFamily="-84" charset="-128"/>
              </a:rPr>
              <a:t>IEEE-SA Standards Board Bylaws</a:t>
            </a:r>
            <a:r>
              <a:rPr lang="en-US" altLang="ja-JP" sz="1200" dirty="0">
                <a:cs typeface="ＭＳ Ｐゴシック" pitchFamily="-84" charset="-128"/>
              </a:rPr>
              <a:t>, section 6, </a:t>
            </a:r>
            <a:r>
              <a:rPr lang="en-US" altLang="ja-JP" sz="1200" dirty="0">
                <a:cs typeface="ＭＳ Ｐゴシック" pitchFamily="-84" charset="-128"/>
                <a:hlinkClick r:id="rId3"/>
              </a:rPr>
              <a:t>http://standards.ieee.org/guides/bylaws/sect6-7.html#6</a:t>
            </a:r>
            <a:r>
              <a:rPr lang="en-US" altLang="ja-JP" sz="1200" dirty="0">
                <a:cs typeface="ＭＳ Ｐゴシック" pitchFamily="-84" charset="-128"/>
              </a:rPr>
              <a:t>, and the </a:t>
            </a:r>
            <a:r>
              <a:rPr lang="en-US" altLang="ja-JP" sz="1200" i="1" dirty="0">
                <a:cs typeface="ＭＳ Ｐゴシック" pitchFamily="-84" charset="-128"/>
              </a:rPr>
              <a:t>IEEE-SA Standards Board Operations Manual</a:t>
            </a:r>
            <a:r>
              <a:rPr lang="en-US" altLang="ja-JP" sz="1200" dirty="0">
                <a:cs typeface="ＭＳ Ｐゴシック" pitchFamily="-84" charset="-128"/>
              </a:rPr>
              <a:t>, section 6.3, http://standards.ieee.org/develop/policies/opman/sect6.html</a:t>
            </a:r>
          </a:p>
          <a:p>
            <a:pPr eaLnBrk="1" hangingPunct="1">
              <a:buFontTx/>
              <a:buChar char="•"/>
            </a:pPr>
            <a:endParaRPr lang="en-US" sz="1200" dirty="0">
              <a:cs typeface="ＭＳ Ｐゴシック" pitchFamily="-84" charset="-128"/>
            </a:endParaRPr>
          </a:p>
        </p:txBody>
      </p:sp>
      <p:sp>
        <p:nvSpPr>
          <p:cNvPr id="6" name="바닥글 개체 틀 2">
            <a:extLst>
              <a:ext uri="{FF2B5EF4-FFF2-40B4-BE49-F238E27FC236}">
                <a16:creationId xmlns:a16="http://schemas.microsoft.com/office/drawing/2014/main" id="{F7494A95-A6BB-4BBD-B2F3-986F5523D764}"/>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1273612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85720E7-E68D-4563-8359-18831E7C4890}"/>
              </a:ext>
            </a:extLst>
          </p:cNvPr>
          <p:cNvSpPr>
            <a:spLocks noGrp="1"/>
          </p:cNvSpPr>
          <p:nvPr>
            <p:ph type="title"/>
          </p:nvPr>
        </p:nvSpPr>
        <p:spPr/>
        <p:txBody>
          <a:bodyPr/>
          <a:lstStyle/>
          <a:p>
            <a:r>
              <a:rPr lang="en-US" altLang="ko-KR" dirty="0"/>
              <a:t>Future Works</a:t>
            </a:r>
            <a:endParaRPr lang="ko-KR" altLang="en-US" dirty="0"/>
          </a:p>
        </p:txBody>
      </p:sp>
      <p:sp>
        <p:nvSpPr>
          <p:cNvPr id="5" name="내용 개체 틀 4">
            <a:extLst>
              <a:ext uri="{FF2B5EF4-FFF2-40B4-BE49-F238E27FC236}">
                <a16:creationId xmlns:a16="http://schemas.microsoft.com/office/drawing/2014/main" id="{798FE38F-5FA9-4EFD-8818-48468A3B034B}"/>
              </a:ext>
            </a:extLst>
          </p:cNvPr>
          <p:cNvSpPr>
            <a:spLocks noGrp="1"/>
          </p:cNvSpPr>
          <p:nvPr>
            <p:ph idx="1"/>
          </p:nvPr>
        </p:nvSpPr>
        <p:spPr>
          <a:xfrm>
            <a:off x="457200" y="914399"/>
            <a:ext cx="8229600" cy="5131595"/>
          </a:xfrm>
        </p:spPr>
        <p:txBody>
          <a:bodyPr/>
          <a:lstStyle/>
          <a:p>
            <a:r>
              <a:rPr lang="en-US" altLang="ko-KR" dirty="0"/>
              <a:t>We will develop the smart facility management system including digital world / physical world in which various sensors and actuators are synchronized and operated using the proposed digital twin architecture.</a:t>
            </a:r>
            <a:endParaRPr lang="ko-KR" altLang="en-US" dirty="0"/>
          </a:p>
        </p:txBody>
      </p:sp>
      <p:sp>
        <p:nvSpPr>
          <p:cNvPr id="4" name="슬라이드 번호 개체 틀 3">
            <a:extLst>
              <a:ext uri="{FF2B5EF4-FFF2-40B4-BE49-F238E27FC236}">
                <a16:creationId xmlns:a16="http://schemas.microsoft.com/office/drawing/2014/main" id="{3D29E32C-9F12-4D2A-846E-84B97CE440AC}"/>
              </a:ext>
            </a:extLst>
          </p:cNvPr>
          <p:cNvSpPr>
            <a:spLocks noGrp="1"/>
          </p:cNvSpPr>
          <p:nvPr>
            <p:ph type="sldNum" sz="quarter" idx="12"/>
          </p:nvPr>
        </p:nvSpPr>
        <p:spPr/>
        <p:txBody>
          <a:bodyPr/>
          <a:lstStyle/>
          <a:p>
            <a:pPr>
              <a:defRPr/>
            </a:pPr>
            <a:fld id="{2E8BD8E8-FEBE-4B48-A872-D5E72F1EB77B}" type="slidenum">
              <a:rPr lang="en-US" smtClean="0"/>
              <a:pPr>
                <a:defRPr/>
              </a:pPr>
              <a:t>19</a:t>
            </a:fld>
            <a:endParaRPr lang="en-US">
              <a:latin typeface="Myriad Pro" charset="0"/>
            </a:endParaRPr>
          </a:p>
        </p:txBody>
      </p:sp>
      <p:pic>
        <p:nvPicPr>
          <p:cNvPr id="8" name="그림 7">
            <a:extLst>
              <a:ext uri="{FF2B5EF4-FFF2-40B4-BE49-F238E27FC236}">
                <a16:creationId xmlns:a16="http://schemas.microsoft.com/office/drawing/2014/main" id="{D3471DE4-81B2-4D17-8A95-8988D83EC5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33500" y="2488406"/>
            <a:ext cx="6477000" cy="3455195"/>
          </a:xfrm>
          <a:prstGeom prst="rect">
            <a:avLst/>
          </a:prstGeom>
        </p:spPr>
      </p:pic>
      <p:sp>
        <p:nvSpPr>
          <p:cNvPr id="7" name="바닥글 개체 틀 2">
            <a:extLst>
              <a:ext uri="{FF2B5EF4-FFF2-40B4-BE49-F238E27FC236}">
                <a16:creationId xmlns:a16="http://schemas.microsoft.com/office/drawing/2014/main" id="{70E72A0C-9D44-450E-979C-5A9DC558FC13}"/>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660686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부제목 1"/>
          <p:cNvSpPr>
            <a:spLocks noGrp="1"/>
          </p:cNvSpPr>
          <p:nvPr>
            <p:ph type="subTitle" idx="1"/>
          </p:nvPr>
        </p:nvSpPr>
        <p:spPr/>
        <p:txBody>
          <a:bodyPr/>
          <a:lstStyle/>
          <a:p>
            <a:r>
              <a:rPr lang="en-US" altLang="ko-KR" dirty="0"/>
              <a:t>Thank You</a:t>
            </a:r>
            <a:endParaRPr lang="ko-KR" altLang="en-US" dirty="0"/>
          </a:p>
        </p:txBody>
      </p:sp>
    </p:spTree>
    <p:extLst>
      <p:ext uri="{BB962C8B-B14F-4D97-AF65-F5344CB8AC3E}">
        <p14:creationId xmlns:p14="http://schemas.microsoft.com/office/powerpoint/2010/main" val="1030258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15446977"/>
              </p:ext>
            </p:extLst>
          </p:nvPr>
        </p:nvGraphicFramePr>
        <p:xfrm>
          <a:off x="228600" y="1371600"/>
          <a:ext cx="8686800" cy="4648200"/>
        </p:xfrm>
        <a:graphic>
          <a:graphicData uri="http://schemas.openxmlformats.org/drawingml/2006/table">
            <a:tbl>
              <a:tblPr/>
              <a:tblGrid>
                <a:gridCol w="2057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514600">
                  <a:extLst>
                    <a:ext uri="{9D8B030D-6E8A-4147-A177-3AD203B41FA5}">
                      <a16:colId xmlns:a16="http://schemas.microsoft.com/office/drawing/2014/main" val="20003"/>
                    </a:ext>
                  </a:extLst>
                </a:gridCol>
              </a:tblGrid>
              <a:tr h="1078674">
                <a:tc gridSpan="4">
                  <a:txBody>
                    <a:bodyPr/>
                    <a:lstStyle/>
                    <a:p>
                      <a:pPr marL="457200" marR="0" lvl="0" indent="0" algn="ctr" defTabSz="914400" rtl="0" eaLnBrk="1" fontAlgn="base" latinLnBrk="0" hangingPunct="1">
                        <a:lnSpc>
                          <a:spcPct val="100000"/>
                        </a:lnSpc>
                        <a:spcBef>
                          <a:spcPct val="0"/>
                        </a:spcBef>
                        <a:spcAft>
                          <a:spcPts val="1200"/>
                        </a:spcAft>
                        <a:buClrTx/>
                        <a:buSzTx/>
                        <a:buFontTx/>
                        <a:buNone/>
                        <a:tabLst/>
                      </a:pPr>
                      <a:r>
                        <a:rPr kumimoji="0" lang="en-US" altLang="ko-KR"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Implementation Use Case of Interfacing Cyber and Physical World Framework</a:t>
                      </a:r>
                      <a:endParaRPr kumimoji="0" lang="en-US" sz="1600" b="0" i="0" u="none" strike="noStrike" cap="none" normalizeH="0" baseline="0" dirty="0">
                        <a:ln>
                          <a:noFill/>
                        </a:ln>
                        <a:solidFill>
                          <a:schemeClr val="tx1"/>
                        </a:solidFill>
                        <a:effectLst/>
                        <a:latin typeface="Times New Roman" panose="02020603050405020304" pitchFamily="18" charset="0"/>
                        <a:ea typeface="Times New Roman" pitchFamily="-8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98559">
                <a:tc gridSpan="4">
                  <a:txBody>
                    <a:bodyPr/>
                    <a:lstStyle/>
                    <a:p>
                      <a:pPr marL="0" marR="0" lvl="0" indent="0" algn="ctr" defTabSz="914400" rtl="0" eaLnBrk="1" fontAlgn="base" latinLnBrk="0" hangingPunct="1">
                        <a:lnSpc>
                          <a:spcPct val="100000"/>
                        </a:lnSpc>
                        <a:spcBef>
                          <a:spcPct val="0"/>
                        </a:spcBef>
                        <a:spcAft>
                          <a:spcPts val="120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Date:</a:t>
                      </a: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  2022-</a:t>
                      </a:r>
                      <a:r>
                        <a:rPr kumimoji="0" lang="en-US"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02</a:t>
                      </a: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a:t>
                      </a:r>
                      <a:r>
                        <a:rPr kumimoji="0" lang="en-US"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16</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33921">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Author(s): </a:t>
                      </a:r>
                      <a:r>
                        <a:rPr kumimoji="0" lang="en-GB" altLang="ko-KR" sz="1600" b="0" i="0" u="none" strike="noStrike" cap="none" normalizeH="0" baseline="0" dirty="0" err="1">
                          <a:ln>
                            <a:noFill/>
                          </a:ln>
                          <a:solidFill>
                            <a:schemeClr val="tx1"/>
                          </a:solidFill>
                          <a:effectLst/>
                          <a:latin typeface="Times New Roman" pitchFamily="-84" charset="0"/>
                          <a:ea typeface="Times New Roman" pitchFamily="-84" charset="0"/>
                          <a:cs typeface="Times New Roman" pitchFamily="-84" charset="0"/>
                        </a:rPr>
                        <a:t>Changseok</a:t>
                      </a:r>
                      <a:r>
                        <a:rPr kumimoji="0" lang="en-GB"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 Yoon, Tae-Gil Kwon, Tae-</a:t>
                      </a:r>
                      <a:r>
                        <a:rPr kumimoji="0" lang="en-GB" altLang="ko-KR" sz="1600" b="0" i="0" u="none" strike="noStrike" cap="none" normalizeH="0" baseline="0" dirty="0" err="1">
                          <a:ln>
                            <a:noFill/>
                          </a:ln>
                          <a:solidFill>
                            <a:schemeClr val="tx1"/>
                          </a:solidFill>
                          <a:effectLst/>
                          <a:latin typeface="Times New Roman" pitchFamily="-84" charset="0"/>
                          <a:ea typeface="Times New Roman" pitchFamily="-84" charset="0"/>
                          <a:cs typeface="Times New Roman" pitchFamily="-84" charset="0"/>
                        </a:rPr>
                        <a:t>Beom</a:t>
                      </a:r>
                      <a:r>
                        <a:rPr kumimoji="0" lang="en-GB"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 Lim </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339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Name</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Affiliation</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Phone</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Email</a:t>
                      </a:r>
                      <a:endParaRPr kumimoji="0" lang="en-US" sz="1600" b="1"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9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err="1">
                          <a:ln>
                            <a:noFill/>
                          </a:ln>
                          <a:solidFill>
                            <a:schemeClr val="tx1"/>
                          </a:solidFill>
                          <a:effectLst/>
                          <a:latin typeface="Times New Roman" pitchFamily="-84" charset="0"/>
                          <a:ea typeface="Times New Roman" pitchFamily="-84" charset="0"/>
                          <a:cs typeface="Times New Roman" pitchFamily="-84" charset="0"/>
                        </a:rPr>
                        <a:t>Changseok</a:t>
                      </a: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 Yoon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KETI</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+82 10 2324 4393</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csyoon@keti.re.kr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323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Tae-Gil Kwon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KETI</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+82 10 4040 6701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tgkwon@keti.ac.kr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68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Tae-</a:t>
                      </a:r>
                      <a:r>
                        <a:rPr kumimoji="0" lang="en-GB" sz="1600" b="0" i="0" u="none" strike="noStrike" cap="none" normalizeH="0" baseline="0" dirty="0" err="1">
                          <a:ln>
                            <a:noFill/>
                          </a:ln>
                          <a:solidFill>
                            <a:schemeClr val="tx1"/>
                          </a:solidFill>
                          <a:effectLst/>
                          <a:latin typeface="Times New Roman" pitchFamily="-84" charset="0"/>
                          <a:ea typeface="Times New Roman" pitchFamily="-84" charset="0"/>
                          <a:cs typeface="Times New Roman" pitchFamily="-84" charset="0"/>
                        </a:rPr>
                        <a:t>Beom</a:t>
                      </a: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 Lim </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KETI</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+82 10 3257 4460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ko-KR" sz="1600" b="0" i="0" u="none" strike="noStrike" cap="none" normalizeH="0" baseline="0" dirty="0">
                          <a:ln>
                            <a:noFill/>
                          </a:ln>
                          <a:solidFill>
                            <a:schemeClr val="tx1"/>
                          </a:solidFill>
                          <a:effectLst/>
                          <a:latin typeface="Times New Roman" pitchFamily="-84" charset="0"/>
                          <a:ea typeface="Times New Roman" pitchFamily="-84" charset="0"/>
                          <a:cs typeface="Times New Roman" pitchFamily="-84" charset="0"/>
                        </a:rPr>
                        <a:t>tblim@keti.kr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467" name="Rectangle 6"/>
          <p:cNvSpPr>
            <a:spLocks noChangeArrowheads="1"/>
          </p:cNvSpPr>
          <p:nvPr/>
        </p:nvSpPr>
        <p:spPr bwMode="auto">
          <a:xfrm>
            <a:off x="0" y="457200"/>
            <a:ext cx="9144000" cy="0"/>
          </a:xfrm>
          <a:prstGeom prst="rect">
            <a:avLst/>
          </a:prstGeom>
          <a:noFill/>
          <a:ln w="9525">
            <a:noFill/>
            <a:miter lim="800000"/>
            <a:headEnd/>
            <a:tailEnd/>
          </a:ln>
        </p:spPr>
        <p:txBody>
          <a:bodyPr wrap="none" anchor="ctr">
            <a:prstTxWarp prst="textNoShape">
              <a:avLst/>
            </a:prstTxWarp>
            <a:spAutoFit/>
          </a:bodyPr>
          <a:lstStyle/>
          <a:p>
            <a:pPr eaLnBrk="0" hangingPunct="0"/>
            <a:endParaRPr lang="en-US"/>
          </a:p>
        </p:txBody>
      </p:sp>
      <p:sp>
        <p:nvSpPr>
          <p:cNvPr id="2" name="제목 1"/>
          <p:cNvSpPr>
            <a:spLocks noGrp="1"/>
          </p:cNvSpPr>
          <p:nvPr>
            <p:ph type="title"/>
          </p:nvPr>
        </p:nvSpPr>
        <p:spPr>
          <a:xfrm>
            <a:off x="457200" y="152401"/>
            <a:ext cx="8229600" cy="914399"/>
          </a:xfrm>
        </p:spPr>
        <p:txBody>
          <a:bodyPr/>
          <a:lstStyle/>
          <a:p>
            <a:pPr eaLnBrk="0" hangingPunct="0"/>
            <a:r>
              <a:rPr lang="en-GB" altLang="ko-KR" sz="1800" dirty="0"/>
              <a:t>IEEE 2888</a:t>
            </a:r>
            <a:br>
              <a:rPr lang="en-GB" altLang="ko-KR" sz="1800" dirty="0"/>
            </a:br>
            <a:r>
              <a:rPr lang="en-US" altLang="ko-KR" sz="1800" dirty="0"/>
              <a:t>Interfacing Cyber and Physical World Working Group</a:t>
            </a:r>
            <a:br>
              <a:rPr lang="en-US" altLang="ko-KR" sz="1800" dirty="0"/>
            </a:br>
            <a:r>
              <a:rPr lang="en-US" altLang="ko-KR" sz="1800" dirty="0" err="1"/>
              <a:t>Kyoungro</a:t>
            </a:r>
            <a:r>
              <a:rPr lang="en-US" altLang="ko-KR" sz="1800" dirty="0"/>
              <a:t> Yoon, yoonk@konkuk.ac.kr</a:t>
            </a:r>
            <a:endParaRPr lang="ko-KR" altLang="en-US" sz="1800" dirty="0"/>
          </a:p>
        </p:txBody>
      </p:sp>
      <p:sp>
        <p:nvSpPr>
          <p:cNvPr id="6" name="슬라이드 번호 개체 틀 5"/>
          <p:cNvSpPr>
            <a:spLocks noGrp="1"/>
          </p:cNvSpPr>
          <p:nvPr>
            <p:ph type="sldNum" sz="quarter" idx="12"/>
          </p:nvPr>
        </p:nvSpPr>
        <p:spPr/>
        <p:txBody>
          <a:bodyPr/>
          <a:lstStyle/>
          <a:p>
            <a:pPr>
              <a:defRPr/>
            </a:pPr>
            <a:fld id="{2E8BD8E8-FEBE-4B48-A872-D5E72F1EB77B}" type="slidenum">
              <a:rPr lang="en-US" smtClean="0"/>
              <a:pPr>
                <a:defRPr/>
              </a:pPr>
              <a:t>2</a:t>
            </a:fld>
            <a:endParaRPr lang="en-US">
              <a:latin typeface="Myriad Pro" charset="0"/>
            </a:endParaRPr>
          </a:p>
        </p:txBody>
      </p:sp>
      <p:sp>
        <p:nvSpPr>
          <p:cNvPr id="7" name="바닥글 개체 틀 2">
            <a:extLst>
              <a:ext uri="{FF2B5EF4-FFF2-40B4-BE49-F238E27FC236}">
                <a16:creationId xmlns:a16="http://schemas.microsoft.com/office/drawing/2014/main" id="{07600A3B-C67E-45EF-B144-15D1EB6B1CE0}"/>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486871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D7FB4D8B-0DE7-43C5-865F-9AA4AE15EB27}"/>
              </a:ext>
            </a:extLst>
          </p:cNvPr>
          <p:cNvSpPr>
            <a:spLocks noGrp="1"/>
          </p:cNvSpPr>
          <p:nvPr>
            <p:ph type="title"/>
          </p:nvPr>
        </p:nvSpPr>
        <p:spPr/>
        <p:txBody>
          <a:bodyPr/>
          <a:lstStyle/>
          <a:p>
            <a:r>
              <a:rPr lang="en-US" altLang="ko-KR" dirty="0"/>
              <a:t>Contents</a:t>
            </a:r>
            <a:endParaRPr lang="ko-KR" altLang="en-US" dirty="0"/>
          </a:p>
        </p:txBody>
      </p:sp>
      <p:sp>
        <p:nvSpPr>
          <p:cNvPr id="6" name="내용 개체 틀 5">
            <a:extLst>
              <a:ext uri="{FF2B5EF4-FFF2-40B4-BE49-F238E27FC236}">
                <a16:creationId xmlns:a16="http://schemas.microsoft.com/office/drawing/2014/main" id="{59AA5763-711D-4C9C-B414-AE497B0325D3}"/>
              </a:ext>
            </a:extLst>
          </p:cNvPr>
          <p:cNvSpPr>
            <a:spLocks noGrp="1"/>
          </p:cNvSpPr>
          <p:nvPr>
            <p:ph idx="1"/>
          </p:nvPr>
        </p:nvSpPr>
        <p:spPr/>
        <p:txBody>
          <a:bodyPr/>
          <a:lstStyle/>
          <a:p>
            <a:r>
              <a:rPr lang="en-US" altLang="ko-KR" dirty="0"/>
              <a:t>Introduction</a:t>
            </a:r>
          </a:p>
          <a:p>
            <a:r>
              <a:rPr lang="en-US" altLang="ko-KR" dirty="0"/>
              <a:t>Basic target digital twin framework</a:t>
            </a:r>
          </a:p>
          <a:p>
            <a:r>
              <a:rPr lang="en-US" altLang="ko-KR" dirty="0"/>
              <a:t>Implementation of digital twin framework</a:t>
            </a:r>
          </a:p>
          <a:p>
            <a:r>
              <a:rPr lang="en-US" altLang="ko-KR" dirty="0"/>
              <a:t>Another use cases: Virtual measurement system</a:t>
            </a:r>
          </a:p>
          <a:p>
            <a:r>
              <a:rPr lang="en-US" altLang="ko-KR" dirty="0"/>
              <a:t>Future works for digital twin implementation</a:t>
            </a:r>
            <a:endParaRPr lang="ko-KR" altLang="en-US" dirty="0"/>
          </a:p>
        </p:txBody>
      </p:sp>
      <p:sp>
        <p:nvSpPr>
          <p:cNvPr id="4" name="바닥글 개체 틀 2">
            <a:extLst>
              <a:ext uri="{FF2B5EF4-FFF2-40B4-BE49-F238E27FC236}">
                <a16:creationId xmlns:a16="http://schemas.microsoft.com/office/drawing/2014/main" id="{11903517-01FC-43B1-9CA7-3B1DEB2A1F1A}"/>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73949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a:extLst>
              <a:ext uri="{FF2B5EF4-FFF2-40B4-BE49-F238E27FC236}">
                <a16:creationId xmlns:a16="http://schemas.microsoft.com/office/drawing/2014/main" id="{7559A21C-8A46-4BE1-949B-FB44856B61B5}"/>
              </a:ext>
            </a:extLst>
          </p:cNvPr>
          <p:cNvSpPr>
            <a:spLocks noGrp="1"/>
          </p:cNvSpPr>
          <p:nvPr>
            <p:ph type="title"/>
          </p:nvPr>
        </p:nvSpPr>
        <p:spPr/>
        <p:txBody>
          <a:bodyPr/>
          <a:lstStyle/>
          <a:p>
            <a:r>
              <a:rPr lang="en-US" altLang="ko-KR" dirty="0"/>
              <a:t>Introduction</a:t>
            </a:r>
            <a:endParaRPr lang="ko-KR" altLang="en-US" dirty="0"/>
          </a:p>
        </p:txBody>
      </p:sp>
      <p:sp>
        <p:nvSpPr>
          <p:cNvPr id="4" name="내용 개체 틀 3">
            <a:extLst>
              <a:ext uri="{FF2B5EF4-FFF2-40B4-BE49-F238E27FC236}">
                <a16:creationId xmlns:a16="http://schemas.microsoft.com/office/drawing/2014/main" id="{12C0B75F-D5FC-4BCB-B5A0-01323D28D742}"/>
              </a:ext>
            </a:extLst>
          </p:cNvPr>
          <p:cNvSpPr>
            <a:spLocks noGrp="1"/>
          </p:cNvSpPr>
          <p:nvPr>
            <p:ph idx="1"/>
          </p:nvPr>
        </p:nvSpPr>
        <p:spPr/>
        <p:txBody>
          <a:bodyPr/>
          <a:lstStyle/>
          <a:p>
            <a:r>
              <a:rPr lang="en-US" altLang="ko-KR" dirty="0"/>
              <a:t>It is an important</a:t>
            </a:r>
            <a:r>
              <a:rPr lang="ko-KR" altLang="en-US" dirty="0"/>
              <a:t> </a:t>
            </a:r>
            <a:r>
              <a:rPr lang="en-US" altLang="ko-KR" dirty="0"/>
              <a:t>work</a:t>
            </a:r>
            <a:r>
              <a:rPr lang="ko-KR" altLang="en-US" dirty="0"/>
              <a:t> </a:t>
            </a:r>
            <a:r>
              <a:rPr lang="en-US" altLang="ko-KR" dirty="0"/>
              <a:t>to check whether the proposed digital twin frameworks (IEEE2888.1/2/3) can be effectively utilized. However, the standard does not include specific examples of how actual physical things and digital things are configured and operated.</a:t>
            </a:r>
          </a:p>
          <a:p>
            <a:endParaRPr lang="en-US" altLang="ko-KR" dirty="0"/>
          </a:p>
          <a:p>
            <a:r>
              <a:rPr lang="en-US" altLang="ko-KR" dirty="0"/>
              <a:t>Accordingly, it provides a practical example of how the IEEE2888-based digital twin framework is implemented and operated using specific hardware architecture and software frameworks. By analyzing the result of the demonstration, We can identify which functions should be included in the framework for the supplement.</a:t>
            </a:r>
          </a:p>
        </p:txBody>
      </p:sp>
      <p:sp>
        <p:nvSpPr>
          <p:cNvPr id="6" name="바닥글 개체 틀 2">
            <a:extLst>
              <a:ext uri="{FF2B5EF4-FFF2-40B4-BE49-F238E27FC236}">
                <a16:creationId xmlns:a16="http://schemas.microsoft.com/office/drawing/2014/main" id="{738B0F39-757C-415A-BFD7-6A0C92BFCEA9}"/>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Tree>
    <p:extLst>
      <p:ext uri="{BB962C8B-B14F-4D97-AF65-F5344CB8AC3E}">
        <p14:creationId xmlns:p14="http://schemas.microsoft.com/office/powerpoint/2010/main" val="2643174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CEA3E9D-7357-477D-B63D-32544FC2A2ED}"/>
              </a:ext>
            </a:extLst>
          </p:cNvPr>
          <p:cNvSpPr>
            <a:spLocks noGrp="1"/>
          </p:cNvSpPr>
          <p:nvPr>
            <p:ph type="title"/>
          </p:nvPr>
        </p:nvSpPr>
        <p:spPr/>
        <p:txBody>
          <a:bodyPr/>
          <a:lstStyle/>
          <a:p>
            <a:r>
              <a:rPr lang="en-US" altLang="ko-KR" dirty="0"/>
              <a:t>Basic Digital Twin Framework</a:t>
            </a:r>
            <a:endParaRPr lang="ko-KR" altLang="en-US" dirty="0"/>
          </a:p>
        </p:txBody>
      </p:sp>
      <p:sp>
        <p:nvSpPr>
          <p:cNvPr id="3" name="바닥글 개체 틀 2">
            <a:extLst>
              <a:ext uri="{FF2B5EF4-FFF2-40B4-BE49-F238E27FC236}">
                <a16:creationId xmlns:a16="http://schemas.microsoft.com/office/drawing/2014/main" id="{B6668751-2C6B-400E-9D1B-1B7F6D12AAC8}"/>
              </a:ext>
            </a:extLst>
          </p:cNvPr>
          <p:cNvSpPr>
            <a:spLocks noGrp="1"/>
          </p:cNvSpPr>
          <p:nvPr>
            <p:ph type="ftr" sz="quarter" idx="11"/>
          </p:nvPr>
        </p:nvSpPr>
        <p:spPr>
          <a:xfrm>
            <a:off x="457200" y="6610349"/>
            <a:ext cx="7010400" cy="429883"/>
          </a:xfrm>
        </p:spPr>
        <p:txBody>
          <a:bodyPr/>
          <a:lstStyle/>
          <a:p>
            <a:pPr>
              <a:defRPr/>
            </a:pPr>
            <a:r>
              <a:rPr lang="en-US" dirty="0"/>
              <a:t>2888-22-0039-00-0003-implementation use case of interfacing cyber and physical world framework</a:t>
            </a:r>
          </a:p>
        </p:txBody>
      </p:sp>
      <p:sp>
        <p:nvSpPr>
          <p:cNvPr id="4" name="슬라이드 번호 개체 틀 3">
            <a:extLst>
              <a:ext uri="{FF2B5EF4-FFF2-40B4-BE49-F238E27FC236}">
                <a16:creationId xmlns:a16="http://schemas.microsoft.com/office/drawing/2014/main" id="{1030273C-C568-4CB5-919D-29DF286E2DC2}"/>
              </a:ext>
            </a:extLst>
          </p:cNvPr>
          <p:cNvSpPr>
            <a:spLocks noGrp="1"/>
          </p:cNvSpPr>
          <p:nvPr>
            <p:ph type="sldNum" sz="quarter" idx="12"/>
          </p:nvPr>
        </p:nvSpPr>
        <p:spPr/>
        <p:txBody>
          <a:bodyPr/>
          <a:lstStyle/>
          <a:p>
            <a:pPr>
              <a:defRPr/>
            </a:pPr>
            <a:fld id="{2E8BD8E8-FEBE-4B48-A872-D5E72F1EB77B}" type="slidenum">
              <a:rPr lang="en-US" smtClean="0"/>
              <a:pPr>
                <a:defRPr/>
              </a:pPr>
              <a:t>5</a:t>
            </a:fld>
            <a:endParaRPr lang="en-US">
              <a:latin typeface="Myriad Pro" charset="0"/>
            </a:endParaRPr>
          </a:p>
        </p:txBody>
      </p:sp>
      <p:sp>
        <p:nvSpPr>
          <p:cNvPr id="7" name="AutoShape 4">
            <a:extLst>
              <a:ext uri="{FF2B5EF4-FFF2-40B4-BE49-F238E27FC236}">
                <a16:creationId xmlns:a16="http://schemas.microsoft.com/office/drawing/2014/main" id="{82996E7C-964A-4380-AE21-FC23D4AF853F}"/>
              </a:ext>
            </a:extLst>
          </p:cNvPr>
          <p:cNvSpPr>
            <a:spLocks noChangeAspect="1" noChangeArrowheads="1" noTextEdit="1"/>
          </p:cNvSpPr>
          <p:nvPr/>
        </p:nvSpPr>
        <p:spPr bwMode="auto">
          <a:xfrm>
            <a:off x="228600" y="1543050"/>
            <a:ext cx="8839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8" name="Rectangle 6">
            <a:extLst>
              <a:ext uri="{FF2B5EF4-FFF2-40B4-BE49-F238E27FC236}">
                <a16:creationId xmlns:a16="http://schemas.microsoft.com/office/drawing/2014/main" id="{3FB424C0-C482-46FB-9363-90B1504D6EEC}"/>
              </a:ext>
            </a:extLst>
          </p:cNvPr>
          <p:cNvSpPr>
            <a:spLocks noChangeArrowheads="1"/>
          </p:cNvSpPr>
          <p:nvPr/>
        </p:nvSpPr>
        <p:spPr bwMode="auto">
          <a:xfrm>
            <a:off x="231775" y="1592263"/>
            <a:ext cx="1651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ko-KR" altLang="ko-KR" sz="1600" b="0" i="0" u="none" strike="noStrike" cap="none" normalizeH="0" baseline="0">
                <a:ln>
                  <a:noFill/>
                </a:ln>
                <a:solidFill>
                  <a:srgbClr val="000000"/>
                </a:solidFill>
                <a:effectLst/>
                <a:latin typeface="맑은 고딕" panose="020B0503020000020004" pitchFamily="50" charset="-127"/>
                <a:ea typeface="맑은 고딕" panose="020B0503020000020004" pitchFamily="50" charset="-127"/>
              </a:rPr>
              <a:t> </a:t>
            </a:r>
            <a:endParaRPr kumimoji="0" lang="ko-KR" altLang="ko-KR" sz="1800" b="0" i="0" u="none" strike="noStrike" cap="none" normalizeH="0" baseline="0">
              <a:ln>
                <a:noFill/>
              </a:ln>
              <a:solidFill>
                <a:schemeClr val="tx1"/>
              </a:solidFill>
              <a:effectLst/>
              <a:latin typeface="Arial" panose="020B0604020202020204" pitchFamily="34" charset="0"/>
            </a:endParaRPr>
          </a:p>
        </p:txBody>
      </p:sp>
      <p:pic>
        <p:nvPicPr>
          <p:cNvPr id="1031" name="Picture 7">
            <a:extLst>
              <a:ext uri="{FF2B5EF4-FFF2-40B4-BE49-F238E27FC236}">
                <a16:creationId xmlns:a16="http://schemas.microsoft.com/office/drawing/2014/main" id="{F309B817-28EE-4E22-9E86-110DB6507BB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675" y="1621810"/>
            <a:ext cx="8836025" cy="40401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직사각형 8">
            <a:extLst>
              <a:ext uri="{FF2B5EF4-FFF2-40B4-BE49-F238E27FC236}">
                <a16:creationId xmlns:a16="http://schemas.microsoft.com/office/drawing/2014/main" id="{6DAB8501-7CEA-46EE-B3C2-27A671C4BEDC}"/>
              </a:ext>
            </a:extLst>
          </p:cNvPr>
          <p:cNvSpPr/>
          <p:nvPr/>
        </p:nvSpPr>
        <p:spPr>
          <a:xfrm>
            <a:off x="1066800" y="1447800"/>
            <a:ext cx="3352800" cy="42141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78678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0BB8C1-9D98-471D-8EFD-782F08C4B923}"/>
              </a:ext>
            </a:extLst>
          </p:cNvPr>
          <p:cNvSpPr>
            <a:spLocks noGrp="1"/>
          </p:cNvSpPr>
          <p:nvPr>
            <p:ph type="title"/>
          </p:nvPr>
        </p:nvSpPr>
        <p:spPr/>
        <p:txBody>
          <a:bodyPr/>
          <a:lstStyle/>
          <a:p>
            <a:r>
              <a:rPr lang="en-US" altLang="ko-KR" dirty="0"/>
              <a:t>Overall Goal of Our Implementation</a:t>
            </a:r>
            <a:endParaRPr lang="ko-KR" altLang="en-US" dirty="0"/>
          </a:p>
        </p:txBody>
      </p:sp>
      <p:sp>
        <p:nvSpPr>
          <p:cNvPr id="3" name="바닥글 개체 틀 2">
            <a:extLst>
              <a:ext uri="{FF2B5EF4-FFF2-40B4-BE49-F238E27FC236}">
                <a16:creationId xmlns:a16="http://schemas.microsoft.com/office/drawing/2014/main" id="{1969CBC2-7A6F-4DB0-AD4E-8F956B9494AE}"/>
              </a:ext>
            </a:extLst>
          </p:cNvPr>
          <p:cNvSpPr>
            <a:spLocks noGrp="1"/>
          </p:cNvSpPr>
          <p:nvPr>
            <p:ph type="ftr" sz="quarter" idx="11"/>
          </p:nvPr>
        </p:nvSpPr>
        <p:spPr>
          <a:xfrm>
            <a:off x="457200" y="6610350"/>
            <a:ext cx="6858000" cy="420538"/>
          </a:xfrm>
        </p:spPr>
        <p:txBody>
          <a:bodyPr/>
          <a:lstStyle/>
          <a:p>
            <a:pPr>
              <a:defRPr/>
            </a:pPr>
            <a:r>
              <a:rPr lang="en-US" dirty="0"/>
              <a:t>2888-22-0039-00-0003-implementation use case of interfacing cyber and physical world framework</a:t>
            </a:r>
          </a:p>
        </p:txBody>
      </p:sp>
      <p:sp>
        <p:nvSpPr>
          <p:cNvPr id="4" name="슬라이드 번호 개체 틀 3">
            <a:extLst>
              <a:ext uri="{FF2B5EF4-FFF2-40B4-BE49-F238E27FC236}">
                <a16:creationId xmlns:a16="http://schemas.microsoft.com/office/drawing/2014/main" id="{AC2ED551-E851-45D4-898D-0F719186D268}"/>
              </a:ext>
            </a:extLst>
          </p:cNvPr>
          <p:cNvSpPr>
            <a:spLocks noGrp="1"/>
          </p:cNvSpPr>
          <p:nvPr>
            <p:ph type="sldNum" sz="quarter" idx="12"/>
          </p:nvPr>
        </p:nvSpPr>
        <p:spPr/>
        <p:txBody>
          <a:bodyPr/>
          <a:lstStyle/>
          <a:p>
            <a:pPr>
              <a:defRPr/>
            </a:pPr>
            <a:fld id="{2E8BD8E8-FEBE-4B48-A872-D5E72F1EB77B}" type="slidenum">
              <a:rPr lang="en-US" smtClean="0"/>
              <a:pPr>
                <a:defRPr/>
              </a:pPr>
              <a:t>6</a:t>
            </a:fld>
            <a:endParaRPr lang="en-US">
              <a:latin typeface="Myriad Pro" charset="0"/>
            </a:endParaRPr>
          </a:p>
        </p:txBody>
      </p:sp>
      <p:pic>
        <p:nvPicPr>
          <p:cNvPr id="5" name="그림 4">
            <a:extLst>
              <a:ext uri="{FF2B5EF4-FFF2-40B4-BE49-F238E27FC236}">
                <a16:creationId xmlns:a16="http://schemas.microsoft.com/office/drawing/2014/main" id="{AA198327-FB85-4783-B43D-22419647650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5800" y="799322"/>
            <a:ext cx="7262601" cy="5079092"/>
          </a:xfrm>
          <a:prstGeom prst="rect">
            <a:avLst/>
          </a:prstGeom>
        </p:spPr>
      </p:pic>
    </p:spTree>
    <p:extLst>
      <p:ext uri="{BB962C8B-B14F-4D97-AF65-F5344CB8AC3E}">
        <p14:creationId xmlns:p14="http://schemas.microsoft.com/office/powerpoint/2010/main" val="3003681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직사각형 116">
            <a:extLst>
              <a:ext uri="{FF2B5EF4-FFF2-40B4-BE49-F238E27FC236}">
                <a16:creationId xmlns:a16="http://schemas.microsoft.com/office/drawing/2014/main" id="{A1FC0262-D0E8-4931-80F4-4D1A7B9CAA11}"/>
              </a:ext>
            </a:extLst>
          </p:cNvPr>
          <p:cNvSpPr/>
          <p:nvPr/>
        </p:nvSpPr>
        <p:spPr>
          <a:xfrm>
            <a:off x="60846" y="4076952"/>
            <a:ext cx="8814588"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6" name="직사각형 115">
            <a:extLst>
              <a:ext uri="{FF2B5EF4-FFF2-40B4-BE49-F238E27FC236}">
                <a16:creationId xmlns:a16="http://schemas.microsoft.com/office/drawing/2014/main" id="{2BEF22EB-2E5F-4DA5-81E2-949687530309}"/>
              </a:ext>
            </a:extLst>
          </p:cNvPr>
          <p:cNvSpPr/>
          <p:nvPr/>
        </p:nvSpPr>
        <p:spPr>
          <a:xfrm>
            <a:off x="60846" y="2296227"/>
            <a:ext cx="8814588" cy="93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1F9938C5-C41B-4CCD-BA03-B9299E53EBF1}"/>
              </a:ext>
            </a:extLst>
          </p:cNvPr>
          <p:cNvSpPr>
            <a:spLocks noGrp="1"/>
          </p:cNvSpPr>
          <p:nvPr>
            <p:ph type="title"/>
          </p:nvPr>
        </p:nvSpPr>
        <p:spPr/>
        <p:txBody>
          <a:bodyPr/>
          <a:lstStyle/>
          <a:p>
            <a:r>
              <a:rPr lang="en-US" altLang="ko-KR" dirty="0"/>
              <a:t>Hardware architecture of digital twin system </a:t>
            </a:r>
            <a:endParaRPr lang="ko-KR" altLang="en-US" dirty="0"/>
          </a:p>
        </p:txBody>
      </p:sp>
      <p:sp>
        <p:nvSpPr>
          <p:cNvPr id="3" name="바닥글 개체 틀 2">
            <a:extLst>
              <a:ext uri="{FF2B5EF4-FFF2-40B4-BE49-F238E27FC236}">
                <a16:creationId xmlns:a16="http://schemas.microsoft.com/office/drawing/2014/main" id="{E9883FAA-3584-4729-9657-52B9E1C35C62}"/>
              </a:ext>
            </a:extLst>
          </p:cNvPr>
          <p:cNvSpPr>
            <a:spLocks noGrp="1"/>
          </p:cNvSpPr>
          <p:nvPr>
            <p:ph type="ftr" sz="quarter" idx="11"/>
          </p:nvPr>
        </p:nvSpPr>
        <p:spPr>
          <a:xfrm>
            <a:off x="205150" y="6619030"/>
            <a:ext cx="7813482" cy="479129"/>
          </a:xfrm>
        </p:spPr>
        <p:txBody>
          <a:bodyPr/>
          <a:lstStyle/>
          <a:p>
            <a:pPr>
              <a:defRPr/>
            </a:pPr>
            <a:r>
              <a:rPr lang="en-US" dirty="0"/>
              <a:t>2888-22-0039-00-0003-implementation use case of interfacing cyber and physical world framework</a:t>
            </a:r>
          </a:p>
        </p:txBody>
      </p:sp>
      <p:sp>
        <p:nvSpPr>
          <p:cNvPr id="4" name="슬라이드 번호 개체 틀 3">
            <a:extLst>
              <a:ext uri="{FF2B5EF4-FFF2-40B4-BE49-F238E27FC236}">
                <a16:creationId xmlns:a16="http://schemas.microsoft.com/office/drawing/2014/main" id="{CAA53E72-CD9F-45BF-BE6D-33AA6D7534EB}"/>
              </a:ext>
            </a:extLst>
          </p:cNvPr>
          <p:cNvSpPr>
            <a:spLocks noGrp="1"/>
          </p:cNvSpPr>
          <p:nvPr>
            <p:ph type="sldNum" sz="quarter" idx="12"/>
          </p:nvPr>
        </p:nvSpPr>
        <p:spPr>
          <a:xfrm>
            <a:off x="9712518" y="6619031"/>
            <a:ext cx="1485900" cy="247650"/>
          </a:xfrm>
        </p:spPr>
        <p:txBody>
          <a:bodyPr/>
          <a:lstStyle/>
          <a:p>
            <a:pPr>
              <a:defRPr/>
            </a:pPr>
            <a:fld id="{2E8BD8E8-FEBE-4B48-A872-D5E72F1EB77B}" type="slidenum">
              <a:rPr lang="en-US" smtClean="0"/>
              <a:pPr>
                <a:defRPr/>
              </a:pPr>
              <a:t>7</a:t>
            </a:fld>
            <a:endParaRPr lang="en-US">
              <a:latin typeface="Myriad Pro" charset="0"/>
            </a:endParaRPr>
          </a:p>
        </p:txBody>
      </p:sp>
      <p:sp>
        <p:nvSpPr>
          <p:cNvPr id="33" name="직사각형 32">
            <a:extLst>
              <a:ext uri="{FF2B5EF4-FFF2-40B4-BE49-F238E27FC236}">
                <a16:creationId xmlns:a16="http://schemas.microsoft.com/office/drawing/2014/main" id="{09D6BCBC-CE6D-4141-9CAF-9C4C03637CD3}"/>
              </a:ext>
            </a:extLst>
          </p:cNvPr>
          <p:cNvSpPr/>
          <p:nvPr/>
        </p:nvSpPr>
        <p:spPr>
          <a:xfrm>
            <a:off x="3669678" y="1478168"/>
            <a:ext cx="1801442" cy="81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600" dirty="0">
                <a:latin typeface="Arial" panose="020B0604020202020204" pitchFamily="34" charset="0"/>
                <a:cs typeface="Arial" panose="020B0604020202020204" pitchFamily="34" charset="0"/>
              </a:rPr>
              <a:t>Virtual World</a:t>
            </a:r>
          </a:p>
          <a:p>
            <a:pPr algn="ctr"/>
            <a:r>
              <a:rPr lang="en-US" altLang="ko-KR" sz="1600" dirty="0">
                <a:latin typeface="Arial" panose="020B0604020202020204" pitchFamily="34" charset="0"/>
                <a:cs typeface="Arial" panose="020B0604020202020204" pitchFamily="34" charset="0"/>
              </a:rPr>
              <a:t>Server</a:t>
            </a:r>
            <a:endParaRPr lang="ko-KR" altLang="en-US" sz="1600" dirty="0">
              <a:latin typeface="Arial" panose="020B0604020202020204" pitchFamily="34" charset="0"/>
              <a:cs typeface="Arial" panose="020B0604020202020204" pitchFamily="34" charset="0"/>
            </a:endParaRPr>
          </a:p>
        </p:txBody>
      </p:sp>
      <p:sp>
        <p:nvSpPr>
          <p:cNvPr id="34" name="직사각형 33">
            <a:extLst>
              <a:ext uri="{FF2B5EF4-FFF2-40B4-BE49-F238E27FC236}">
                <a16:creationId xmlns:a16="http://schemas.microsoft.com/office/drawing/2014/main" id="{582D6E42-127C-45E5-BA68-5A4CFE378CD7}"/>
              </a:ext>
            </a:extLst>
          </p:cNvPr>
          <p:cNvSpPr/>
          <p:nvPr/>
        </p:nvSpPr>
        <p:spPr>
          <a:xfrm>
            <a:off x="777590" y="3235125"/>
            <a:ext cx="1277607" cy="81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latin typeface="Arial" panose="020B0604020202020204" pitchFamily="34" charset="0"/>
                <a:cs typeface="Arial" panose="020B0604020202020204" pitchFamily="34" charset="0"/>
              </a:rPr>
              <a:t>Sensor</a:t>
            </a:r>
          </a:p>
          <a:p>
            <a:pPr algn="ctr"/>
            <a:r>
              <a:rPr lang="en-US" altLang="ko-KR" sz="1400" dirty="0">
                <a:latin typeface="Arial" panose="020B0604020202020204" pitchFamily="34" charset="0"/>
                <a:cs typeface="Arial" panose="020B0604020202020204" pitchFamily="34" charset="0"/>
              </a:rPr>
              <a:t>Processing Unit #1</a:t>
            </a:r>
            <a:endParaRPr lang="ko-KR" altLang="en-US" sz="1400" dirty="0">
              <a:latin typeface="Arial" panose="020B0604020202020204" pitchFamily="34" charset="0"/>
              <a:cs typeface="Arial" panose="020B0604020202020204" pitchFamily="34" charset="0"/>
            </a:endParaRPr>
          </a:p>
        </p:txBody>
      </p:sp>
      <p:sp>
        <p:nvSpPr>
          <p:cNvPr id="35" name="직사각형 34">
            <a:extLst>
              <a:ext uri="{FF2B5EF4-FFF2-40B4-BE49-F238E27FC236}">
                <a16:creationId xmlns:a16="http://schemas.microsoft.com/office/drawing/2014/main" id="{E56A7311-0CF5-499F-B61E-E5BA72F673B3}"/>
              </a:ext>
            </a:extLst>
          </p:cNvPr>
          <p:cNvSpPr/>
          <p:nvPr/>
        </p:nvSpPr>
        <p:spPr>
          <a:xfrm>
            <a:off x="3014580" y="3235125"/>
            <a:ext cx="1277607" cy="81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latin typeface="Arial" panose="020B0604020202020204" pitchFamily="34" charset="0"/>
                <a:cs typeface="Arial" panose="020B0604020202020204" pitchFamily="34" charset="0"/>
              </a:rPr>
              <a:t>Sensor</a:t>
            </a:r>
          </a:p>
          <a:p>
            <a:pPr algn="ctr"/>
            <a:r>
              <a:rPr lang="en-US" altLang="ko-KR" sz="1400" dirty="0">
                <a:latin typeface="Arial" panose="020B0604020202020204" pitchFamily="34" charset="0"/>
                <a:cs typeface="Arial" panose="020B0604020202020204" pitchFamily="34" charset="0"/>
              </a:rPr>
              <a:t>Processing Unit #1</a:t>
            </a:r>
            <a:endParaRPr lang="ko-KR" altLang="en-US" sz="1400" dirty="0">
              <a:latin typeface="Arial" panose="020B0604020202020204" pitchFamily="34" charset="0"/>
              <a:cs typeface="Arial" panose="020B0604020202020204" pitchFamily="34" charset="0"/>
            </a:endParaRPr>
          </a:p>
        </p:txBody>
      </p:sp>
      <p:sp>
        <p:nvSpPr>
          <p:cNvPr id="36" name="직사각형 35">
            <a:extLst>
              <a:ext uri="{FF2B5EF4-FFF2-40B4-BE49-F238E27FC236}">
                <a16:creationId xmlns:a16="http://schemas.microsoft.com/office/drawing/2014/main" id="{8F1F4222-6E16-4D23-A40C-D8A3D3461DCE}"/>
              </a:ext>
            </a:extLst>
          </p:cNvPr>
          <p:cNvSpPr/>
          <p:nvPr/>
        </p:nvSpPr>
        <p:spPr>
          <a:xfrm>
            <a:off x="6173459" y="3235125"/>
            <a:ext cx="1277607" cy="81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400" dirty="0">
                <a:latin typeface="Arial" panose="020B0604020202020204" pitchFamily="34" charset="0"/>
                <a:cs typeface="Arial" panose="020B0604020202020204" pitchFamily="34" charset="0"/>
              </a:rPr>
              <a:t>Sensor</a:t>
            </a:r>
          </a:p>
          <a:p>
            <a:pPr algn="ctr"/>
            <a:r>
              <a:rPr lang="en-US" altLang="ko-KR" sz="1400" dirty="0">
                <a:latin typeface="Arial" panose="020B0604020202020204" pitchFamily="34" charset="0"/>
                <a:cs typeface="Arial" panose="020B0604020202020204" pitchFamily="34" charset="0"/>
              </a:rPr>
              <a:t>Processing Unit #1</a:t>
            </a:r>
            <a:endParaRPr lang="ko-KR" altLang="en-US" sz="1400" dirty="0">
              <a:latin typeface="Arial" panose="020B0604020202020204" pitchFamily="34" charset="0"/>
              <a:cs typeface="Arial" panose="020B0604020202020204" pitchFamily="34" charset="0"/>
            </a:endParaRPr>
          </a:p>
        </p:txBody>
      </p:sp>
      <p:cxnSp>
        <p:nvCxnSpPr>
          <p:cNvPr id="37" name="직선 연결선 36">
            <a:extLst>
              <a:ext uri="{FF2B5EF4-FFF2-40B4-BE49-F238E27FC236}">
                <a16:creationId xmlns:a16="http://schemas.microsoft.com/office/drawing/2014/main" id="{A5A62480-C01E-45CA-88D5-EE056D05706B}"/>
              </a:ext>
            </a:extLst>
          </p:cNvPr>
          <p:cNvCxnSpPr>
            <a:cxnSpLocks/>
            <a:stCxn id="34" idx="0"/>
            <a:endCxn id="33" idx="2"/>
          </p:cNvCxnSpPr>
          <p:nvPr/>
        </p:nvCxnSpPr>
        <p:spPr>
          <a:xfrm flipV="1">
            <a:off x="1416394" y="2296228"/>
            <a:ext cx="3154005" cy="938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직선 연결선 37">
            <a:extLst>
              <a:ext uri="{FF2B5EF4-FFF2-40B4-BE49-F238E27FC236}">
                <a16:creationId xmlns:a16="http://schemas.microsoft.com/office/drawing/2014/main" id="{66B6BCF3-9302-4F5B-A747-5EF338E11276}"/>
              </a:ext>
            </a:extLst>
          </p:cNvPr>
          <p:cNvCxnSpPr>
            <a:cxnSpLocks/>
            <a:stCxn id="35" idx="0"/>
            <a:endCxn id="33" idx="2"/>
          </p:cNvCxnSpPr>
          <p:nvPr/>
        </p:nvCxnSpPr>
        <p:spPr>
          <a:xfrm flipV="1">
            <a:off x="3653384" y="2296228"/>
            <a:ext cx="917015" cy="938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직선 연결선 38">
            <a:extLst>
              <a:ext uri="{FF2B5EF4-FFF2-40B4-BE49-F238E27FC236}">
                <a16:creationId xmlns:a16="http://schemas.microsoft.com/office/drawing/2014/main" id="{17F0372B-9077-47AF-904D-2FD290D3A33F}"/>
              </a:ext>
            </a:extLst>
          </p:cNvPr>
          <p:cNvCxnSpPr>
            <a:cxnSpLocks/>
            <a:stCxn id="36" idx="0"/>
            <a:endCxn id="33" idx="2"/>
          </p:cNvCxnSpPr>
          <p:nvPr/>
        </p:nvCxnSpPr>
        <p:spPr>
          <a:xfrm flipH="1" flipV="1">
            <a:off x="4570399" y="2296228"/>
            <a:ext cx="2241864" cy="938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AE36A28-6C15-4FA4-A74F-0D61D721BCEB}"/>
              </a:ext>
            </a:extLst>
          </p:cNvPr>
          <p:cNvSpPr txBox="1"/>
          <p:nvPr/>
        </p:nvSpPr>
        <p:spPr>
          <a:xfrm>
            <a:off x="4873856" y="3254237"/>
            <a:ext cx="682411" cy="584775"/>
          </a:xfrm>
          <a:prstGeom prst="rect">
            <a:avLst/>
          </a:prstGeom>
        </p:spPr>
        <p:txBody>
          <a:bodyPr wrap="square" rtlCol="0">
            <a:spAutoFit/>
          </a:bodyPr>
          <a:lstStyle/>
          <a:p>
            <a:r>
              <a:rPr lang="en-US" altLang="ko-KR" sz="3200" dirty="0">
                <a:latin typeface="Arial" panose="020B0604020202020204" pitchFamily="34" charset="0"/>
                <a:cs typeface="Arial" panose="020B0604020202020204" pitchFamily="34" charset="0"/>
              </a:rPr>
              <a:t>...</a:t>
            </a:r>
            <a:endParaRPr lang="ko-KR" altLang="en-US" sz="3200" dirty="0">
              <a:latin typeface="Arial" panose="020B0604020202020204" pitchFamily="34" charset="0"/>
              <a:cs typeface="Arial" panose="020B0604020202020204" pitchFamily="34" charset="0"/>
            </a:endParaRPr>
          </a:p>
        </p:txBody>
      </p:sp>
      <p:cxnSp>
        <p:nvCxnSpPr>
          <p:cNvPr id="41" name="직선 화살표 연결선 40">
            <a:extLst>
              <a:ext uri="{FF2B5EF4-FFF2-40B4-BE49-F238E27FC236}">
                <a16:creationId xmlns:a16="http://schemas.microsoft.com/office/drawing/2014/main" id="{6A5988C7-075C-4924-AE1F-3281F13B6D5B}"/>
              </a:ext>
            </a:extLst>
          </p:cNvPr>
          <p:cNvCxnSpPr/>
          <p:nvPr/>
        </p:nvCxnSpPr>
        <p:spPr>
          <a:xfrm flipV="1">
            <a:off x="1620095" y="2389707"/>
            <a:ext cx="2379217" cy="690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F488EC6-8A13-4532-ACE8-BD847A792BB3}"/>
              </a:ext>
            </a:extLst>
          </p:cNvPr>
          <p:cNvSpPr txBox="1"/>
          <p:nvPr/>
        </p:nvSpPr>
        <p:spPr>
          <a:xfrm rot="20635780">
            <a:off x="1872252" y="2550318"/>
            <a:ext cx="1444626"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Sensor / Event Data</a:t>
            </a:r>
            <a:endParaRPr lang="ko-KR" altLang="en-US" sz="1100" dirty="0">
              <a:latin typeface="Arial" panose="020B0604020202020204" pitchFamily="34" charset="0"/>
              <a:cs typeface="Arial" panose="020B0604020202020204" pitchFamily="34" charset="0"/>
            </a:endParaRPr>
          </a:p>
        </p:txBody>
      </p:sp>
      <p:cxnSp>
        <p:nvCxnSpPr>
          <p:cNvPr id="43" name="직선 화살표 연결선 42">
            <a:extLst>
              <a:ext uri="{FF2B5EF4-FFF2-40B4-BE49-F238E27FC236}">
                <a16:creationId xmlns:a16="http://schemas.microsoft.com/office/drawing/2014/main" id="{A319F5A1-077E-4768-B908-61C90C49386C}"/>
              </a:ext>
            </a:extLst>
          </p:cNvPr>
          <p:cNvCxnSpPr/>
          <p:nvPr/>
        </p:nvCxnSpPr>
        <p:spPr>
          <a:xfrm flipH="1">
            <a:off x="2087789" y="2555927"/>
            <a:ext cx="1926187" cy="576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C3F8090-D411-4172-A0F2-744840105BBB}"/>
              </a:ext>
            </a:extLst>
          </p:cNvPr>
          <p:cNvSpPr txBox="1"/>
          <p:nvPr/>
        </p:nvSpPr>
        <p:spPr>
          <a:xfrm rot="20584873">
            <a:off x="2124478" y="2850604"/>
            <a:ext cx="1891865" cy="261610"/>
          </a:xfrm>
          <a:prstGeom prst="rect">
            <a:avLst/>
          </a:prstGeom>
          <a:noFill/>
        </p:spPr>
        <p:txBody>
          <a:bodyPr wrap="none" rtlCol="0">
            <a:spAutoFit/>
          </a:bodyPr>
          <a:lstStyle/>
          <a:p>
            <a:r>
              <a:rPr lang="en-US" altLang="ko-KR" sz="1100" dirty="0">
                <a:latin typeface="Arial" panose="020B0604020202020204" pitchFamily="34" charset="0"/>
                <a:cs typeface="Arial" panose="020B0604020202020204" pitchFamily="34" charset="0"/>
              </a:rPr>
              <a:t>Actuator Control Command</a:t>
            </a:r>
            <a:endParaRPr lang="ko-KR" altLang="en-US" sz="1100" dirty="0">
              <a:latin typeface="Arial" panose="020B0604020202020204" pitchFamily="34" charset="0"/>
              <a:cs typeface="Arial" panose="020B0604020202020204" pitchFamily="34" charset="0"/>
            </a:endParaRPr>
          </a:p>
        </p:txBody>
      </p:sp>
      <p:sp>
        <p:nvSpPr>
          <p:cNvPr id="66" name="타원 65">
            <a:extLst>
              <a:ext uri="{FF2B5EF4-FFF2-40B4-BE49-F238E27FC236}">
                <a16:creationId xmlns:a16="http://schemas.microsoft.com/office/drawing/2014/main" id="{FAC4CFE3-1DAC-46A0-9935-02E26A7921EB}"/>
              </a:ext>
            </a:extLst>
          </p:cNvPr>
          <p:cNvSpPr/>
          <p:nvPr/>
        </p:nvSpPr>
        <p:spPr>
          <a:xfrm>
            <a:off x="6879450" y="1234518"/>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7" name="TextBox 66">
            <a:extLst>
              <a:ext uri="{FF2B5EF4-FFF2-40B4-BE49-F238E27FC236}">
                <a16:creationId xmlns:a16="http://schemas.microsoft.com/office/drawing/2014/main" id="{DA3475CA-8A77-48C6-999E-6CEEE002445B}"/>
              </a:ext>
            </a:extLst>
          </p:cNvPr>
          <p:cNvSpPr txBox="1"/>
          <p:nvPr/>
        </p:nvSpPr>
        <p:spPr>
          <a:xfrm>
            <a:off x="7261985" y="1141272"/>
            <a:ext cx="1156086" cy="523220"/>
          </a:xfrm>
          <a:prstGeom prst="rect">
            <a:avLst/>
          </a:prstGeom>
          <a:noFill/>
        </p:spPr>
        <p:txBody>
          <a:bodyPr wrap="none" rtlCol="0">
            <a:spAutoFit/>
          </a:bodyPr>
          <a:lstStyle/>
          <a:p>
            <a:r>
              <a:rPr lang="en-US" altLang="ko-KR" sz="1400" dirty="0"/>
              <a:t>Sensors &amp; </a:t>
            </a:r>
          </a:p>
          <a:p>
            <a:r>
              <a:rPr lang="en-US" altLang="ko-KR" sz="1400" dirty="0"/>
              <a:t>Actuators</a:t>
            </a:r>
            <a:endParaRPr lang="ko-KR" altLang="en-US" sz="1400" dirty="0"/>
          </a:p>
        </p:txBody>
      </p:sp>
      <p:grpSp>
        <p:nvGrpSpPr>
          <p:cNvPr id="78" name="그룹 77">
            <a:extLst>
              <a:ext uri="{FF2B5EF4-FFF2-40B4-BE49-F238E27FC236}">
                <a16:creationId xmlns:a16="http://schemas.microsoft.com/office/drawing/2014/main" id="{E76EFAC6-0E78-4318-BCCA-174057FD94EF}"/>
              </a:ext>
            </a:extLst>
          </p:cNvPr>
          <p:cNvGrpSpPr/>
          <p:nvPr/>
        </p:nvGrpSpPr>
        <p:grpSpPr>
          <a:xfrm>
            <a:off x="407595" y="4759125"/>
            <a:ext cx="1964450" cy="859611"/>
            <a:chOff x="407595" y="4759125"/>
            <a:chExt cx="1964450" cy="859611"/>
          </a:xfrm>
        </p:grpSpPr>
        <p:grpSp>
          <p:nvGrpSpPr>
            <p:cNvPr id="72" name="그룹 71">
              <a:extLst>
                <a:ext uri="{FF2B5EF4-FFF2-40B4-BE49-F238E27FC236}">
                  <a16:creationId xmlns:a16="http://schemas.microsoft.com/office/drawing/2014/main" id="{5D789065-2D70-413B-9E36-DBC69B4FB301}"/>
                </a:ext>
              </a:extLst>
            </p:cNvPr>
            <p:cNvGrpSpPr/>
            <p:nvPr/>
          </p:nvGrpSpPr>
          <p:grpSpPr>
            <a:xfrm>
              <a:off x="407595" y="5066529"/>
              <a:ext cx="1964450" cy="398119"/>
              <a:chOff x="407595" y="5066529"/>
              <a:chExt cx="1964450" cy="398119"/>
            </a:xfrm>
          </p:grpSpPr>
          <p:sp>
            <p:nvSpPr>
              <p:cNvPr id="68" name="타원 67">
                <a:extLst>
                  <a:ext uri="{FF2B5EF4-FFF2-40B4-BE49-F238E27FC236}">
                    <a16:creationId xmlns:a16="http://schemas.microsoft.com/office/drawing/2014/main" id="{E94BC55B-8AB2-47AD-ADDE-20E3AC18715D}"/>
                  </a:ext>
                </a:extLst>
              </p:cNvPr>
              <p:cNvSpPr/>
              <p:nvPr/>
            </p:nvSpPr>
            <p:spPr>
              <a:xfrm>
                <a:off x="407595" y="5066529"/>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69" name="타원 68">
                <a:extLst>
                  <a:ext uri="{FF2B5EF4-FFF2-40B4-BE49-F238E27FC236}">
                    <a16:creationId xmlns:a16="http://schemas.microsoft.com/office/drawing/2014/main" id="{06620BC4-CFDB-4CDE-9CA4-36DC37CAE964}"/>
                  </a:ext>
                </a:extLst>
              </p:cNvPr>
              <p:cNvSpPr/>
              <p:nvPr/>
            </p:nvSpPr>
            <p:spPr>
              <a:xfrm>
                <a:off x="1033859"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70" name="타원 69">
                <a:extLst>
                  <a:ext uri="{FF2B5EF4-FFF2-40B4-BE49-F238E27FC236}">
                    <a16:creationId xmlns:a16="http://schemas.microsoft.com/office/drawing/2014/main" id="{76A835A4-0BA3-4CEE-A4E6-E5D964B57AA8}"/>
                  </a:ext>
                </a:extLst>
              </p:cNvPr>
              <p:cNvSpPr/>
              <p:nvPr/>
            </p:nvSpPr>
            <p:spPr>
              <a:xfrm>
                <a:off x="1989510"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pic>
          <p:nvPicPr>
            <p:cNvPr id="71" name="그림 70">
              <a:extLst>
                <a:ext uri="{FF2B5EF4-FFF2-40B4-BE49-F238E27FC236}">
                  <a16:creationId xmlns:a16="http://schemas.microsoft.com/office/drawing/2014/main" id="{08AD125A-159F-49DA-91CE-45FAC5011D3D}"/>
                </a:ext>
              </a:extLst>
            </p:cNvPr>
            <p:cNvPicPr>
              <a:picLocks noChangeAspect="1"/>
            </p:cNvPicPr>
            <p:nvPr/>
          </p:nvPicPr>
          <p:blipFill>
            <a:blip r:embed="rId2"/>
            <a:stretch>
              <a:fillRect/>
            </a:stretch>
          </p:blipFill>
          <p:spPr>
            <a:xfrm>
              <a:off x="1253925" y="4759125"/>
              <a:ext cx="932769" cy="859611"/>
            </a:xfrm>
            <a:prstGeom prst="rect">
              <a:avLst/>
            </a:prstGeom>
          </p:spPr>
        </p:pic>
      </p:grpSp>
      <p:grpSp>
        <p:nvGrpSpPr>
          <p:cNvPr id="79" name="그룹 78">
            <a:extLst>
              <a:ext uri="{FF2B5EF4-FFF2-40B4-BE49-F238E27FC236}">
                <a16:creationId xmlns:a16="http://schemas.microsoft.com/office/drawing/2014/main" id="{902B8BC8-8EFF-45C3-B6AB-D23A065E831B}"/>
              </a:ext>
            </a:extLst>
          </p:cNvPr>
          <p:cNvGrpSpPr/>
          <p:nvPr/>
        </p:nvGrpSpPr>
        <p:grpSpPr>
          <a:xfrm>
            <a:off x="2738281" y="4759125"/>
            <a:ext cx="1964450" cy="859611"/>
            <a:chOff x="407595" y="4759125"/>
            <a:chExt cx="1964450" cy="859611"/>
          </a:xfrm>
        </p:grpSpPr>
        <p:grpSp>
          <p:nvGrpSpPr>
            <p:cNvPr id="80" name="그룹 79">
              <a:extLst>
                <a:ext uri="{FF2B5EF4-FFF2-40B4-BE49-F238E27FC236}">
                  <a16:creationId xmlns:a16="http://schemas.microsoft.com/office/drawing/2014/main" id="{F7937E33-CA7C-47A9-A42F-C28670F9121C}"/>
                </a:ext>
              </a:extLst>
            </p:cNvPr>
            <p:cNvGrpSpPr/>
            <p:nvPr/>
          </p:nvGrpSpPr>
          <p:grpSpPr>
            <a:xfrm>
              <a:off x="407595" y="5066529"/>
              <a:ext cx="1964450" cy="398119"/>
              <a:chOff x="407595" y="5066529"/>
              <a:chExt cx="1964450" cy="398119"/>
            </a:xfrm>
          </p:grpSpPr>
          <p:sp>
            <p:nvSpPr>
              <p:cNvPr id="82" name="타원 81">
                <a:extLst>
                  <a:ext uri="{FF2B5EF4-FFF2-40B4-BE49-F238E27FC236}">
                    <a16:creationId xmlns:a16="http://schemas.microsoft.com/office/drawing/2014/main" id="{C8EC2765-4A39-40B2-92D8-F2A7CE7F95E1}"/>
                  </a:ext>
                </a:extLst>
              </p:cNvPr>
              <p:cNvSpPr/>
              <p:nvPr/>
            </p:nvSpPr>
            <p:spPr>
              <a:xfrm>
                <a:off x="407595" y="5066529"/>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3" name="타원 82">
                <a:extLst>
                  <a:ext uri="{FF2B5EF4-FFF2-40B4-BE49-F238E27FC236}">
                    <a16:creationId xmlns:a16="http://schemas.microsoft.com/office/drawing/2014/main" id="{3457FB0B-8F5B-40BC-BBF0-99F8319FA5C0}"/>
                  </a:ext>
                </a:extLst>
              </p:cNvPr>
              <p:cNvSpPr/>
              <p:nvPr/>
            </p:nvSpPr>
            <p:spPr>
              <a:xfrm>
                <a:off x="1033859"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84" name="타원 83">
                <a:extLst>
                  <a:ext uri="{FF2B5EF4-FFF2-40B4-BE49-F238E27FC236}">
                    <a16:creationId xmlns:a16="http://schemas.microsoft.com/office/drawing/2014/main" id="{BF02D151-FDAB-4BBB-A0A0-9727196E3030}"/>
                  </a:ext>
                </a:extLst>
              </p:cNvPr>
              <p:cNvSpPr/>
              <p:nvPr/>
            </p:nvSpPr>
            <p:spPr>
              <a:xfrm>
                <a:off x="1989510"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pic>
          <p:nvPicPr>
            <p:cNvPr id="81" name="그림 80">
              <a:extLst>
                <a:ext uri="{FF2B5EF4-FFF2-40B4-BE49-F238E27FC236}">
                  <a16:creationId xmlns:a16="http://schemas.microsoft.com/office/drawing/2014/main" id="{AD649472-1CBB-4D69-8F8B-313FB75BED98}"/>
                </a:ext>
              </a:extLst>
            </p:cNvPr>
            <p:cNvPicPr>
              <a:picLocks noChangeAspect="1"/>
            </p:cNvPicPr>
            <p:nvPr/>
          </p:nvPicPr>
          <p:blipFill>
            <a:blip r:embed="rId2"/>
            <a:stretch>
              <a:fillRect/>
            </a:stretch>
          </p:blipFill>
          <p:spPr>
            <a:xfrm>
              <a:off x="1253925" y="4759125"/>
              <a:ext cx="932769" cy="859611"/>
            </a:xfrm>
            <a:prstGeom prst="rect">
              <a:avLst/>
            </a:prstGeom>
          </p:spPr>
        </p:pic>
      </p:grpSp>
      <p:grpSp>
        <p:nvGrpSpPr>
          <p:cNvPr id="86" name="그룹 85">
            <a:extLst>
              <a:ext uri="{FF2B5EF4-FFF2-40B4-BE49-F238E27FC236}">
                <a16:creationId xmlns:a16="http://schemas.microsoft.com/office/drawing/2014/main" id="{5904CD6F-5A07-4099-A0AA-4AA579E47D06}"/>
              </a:ext>
            </a:extLst>
          </p:cNvPr>
          <p:cNvGrpSpPr/>
          <p:nvPr/>
        </p:nvGrpSpPr>
        <p:grpSpPr>
          <a:xfrm>
            <a:off x="5867400" y="4759125"/>
            <a:ext cx="1964450" cy="859611"/>
            <a:chOff x="407595" y="4759125"/>
            <a:chExt cx="1964450" cy="859611"/>
          </a:xfrm>
        </p:grpSpPr>
        <p:grpSp>
          <p:nvGrpSpPr>
            <p:cNvPr id="87" name="그룹 86">
              <a:extLst>
                <a:ext uri="{FF2B5EF4-FFF2-40B4-BE49-F238E27FC236}">
                  <a16:creationId xmlns:a16="http://schemas.microsoft.com/office/drawing/2014/main" id="{52C84058-E10E-47CE-8B5F-51B776DEE4AE}"/>
                </a:ext>
              </a:extLst>
            </p:cNvPr>
            <p:cNvGrpSpPr/>
            <p:nvPr/>
          </p:nvGrpSpPr>
          <p:grpSpPr>
            <a:xfrm>
              <a:off x="407595" y="5066529"/>
              <a:ext cx="1964450" cy="398119"/>
              <a:chOff x="407595" y="5066529"/>
              <a:chExt cx="1964450" cy="398119"/>
            </a:xfrm>
          </p:grpSpPr>
          <p:sp>
            <p:nvSpPr>
              <p:cNvPr id="89" name="타원 88">
                <a:extLst>
                  <a:ext uri="{FF2B5EF4-FFF2-40B4-BE49-F238E27FC236}">
                    <a16:creationId xmlns:a16="http://schemas.microsoft.com/office/drawing/2014/main" id="{DED88CE7-B15D-46D9-BB94-CFCA05E3B1DE}"/>
                  </a:ext>
                </a:extLst>
              </p:cNvPr>
              <p:cNvSpPr/>
              <p:nvPr/>
            </p:nvSpPr>
            <p:spPr>
              <a:xfrm>
                <a:off x="407595" y="5066529"/>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0" name="타원 89">
                <a:extLst>
                  <a:ext uri="{FF2B5EF4-FFF2-40B4-BE49-F238E27FC236}">
                    <a16:creationId xmlns:a16="http://schemas.microsoft.com/office/drawing/2014/main" id="{C31A36C2-FCA8-4CFB-B593-5F197D509AA2}"/>
                  </a:ext>
                </a:extLst>
              </p:cNvPr>
              <p:cNvSpPr/>
              <p:nvPr/>
            </p:nvSpPr>
            <p:spPr>
              <a:xfrm>
                <a:off x="1033859"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91" name="타원 90">
                <a:extLst>
                  <a:ext uri="{FF2B5EF4-FFF2-40B4-BE49-F238E27FC236}">
                    <a16:creationId xmlns:a16="http://schemas.microsoft.com/office/drawing/2014/main" id="{15F2009A-7846-4C69-A1B0-24AFD8045C19}"/>
                  </a:ext>
                </a:extLst>
              </p:cNvPr>
              <p:cNvSpPr/>
              <p:nvPr/>
            </p:nvSpPr>
            <p:spPr>
              <a:xfrm>
                <a:off x="1989510" y="5082113"/>
                <a:ext cx="382535" cy="382535"/>
              </a:xfrm>
              <a:prstGeom prst="ellipse">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grpSp>
        <p:pic>
          <p:nvPicPr>
            <p:cNvPr id="88" name="그림 87">
              <a:extLst>
                <a:ext uri="{FF2B5EF4-FFF2-40B4-BE49-F238E27FC236}">
                  <a16:creationId xmlns:a16="http://schemas.microsoft.com/office/drawing/2014/main" id="{AE124D4E-BBE3-4A6B-9E65-70FEC037AE8D}"/>
                </a:ext>
              </a:extLst>
            </p:cNvPr>
            <p:cNvPicPr>
              <a:picLocks noChangeAspect="1"/>
            </p:cNvPicPr>
            <p:nvPr/>
          </p:nvPicPr>
          <p:blipFill>
            <a:blip r:embed="rId2"/>
            <a:stretch>
              <a:fillRect/>
            </a:stretch>
          </p:blipFill>
          <p:spPr>
            <a:xfrm>
              <a:off x="1253925" y="4759125"/>
              <a:ext cx="932769" cy="859611"/>
            </a:xfrm>
            <a:prstGeom prst="rect">
              <a:avLst/>
            </a:prstGeom>
          </p:spPr>
        </p:pic>
      </p:grpSp>
      <p:cxnSp>
        <p:nvCxnSpPr>
          <p:cNvPr id="93" name="직선 연결선 92">
            <a:extLst>
              <a:ext uri="{FF2B5EF4-FFF2-40B4-BE49-F238E27FC236}">
                <a16:creationId xmlns:a16="http://schemas.microsoft.com/office/drawing/2014/main" id="{BAC5FE37-1F74-4C08-9D62-3030530C23DD}"/>
              </a:ext>
            </a:extLst>
          </p:cNvPr>
          <p:cNvCxnSpPr>
            <a:stCxn id="68" idx="0"/>
            <a:endCxn id="34" idx="2"/>
          </p:cNvCxnSpPr>
          <p:nvPr/>
        </p:nvCxnSpPr>
        <p:spPr>
          <a:xfrm flipV="1">
            <a:off x="598863" y="4053185"/>
            <a:ext cx="817531" cy="1013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직선 연결선 94">
            <a:extLst>
              <a:ext uri="{FF2B5EF4-FFF2-40B4-BE49-F238E27FC236}">
                <a16:creationId xmlns:a16="http://schemas.microsoft.com/office/drawing/2014/main" id="{163018C1-8451-4FAC-A0F9-C9349207730A}"/>
              </a:ext>
            </a:extLst>
          </p:cNvPr>
          <p:cNvCxnSpPr>
            <a:stCxn id="69" idx="0"/>
            <a:endCxn id="34" idx="2"/>
          </p:cNvCxnSpPr>
          <p:nvPr/>
        </p:nvCxnSpPr>
        <p:spPr>
          <a:xfrm flipV="1">
            <a:off x="1225127" y="4053185"/>
            <a:ext cx="191267" cy="102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직선 연결선 96">
            <a:extLst>
              <a:ext uri="{FF2B5EF4-FFF2-40B4-BE49-F238E27FC236}">
                <a16:creationId xmlns:a16="http://schemas.microsoft.com/office/drawing/2014/main" id="{F3BBD61B-CC8C-40F2-913B-C92127B6D685}"/>
              </a:ext>
            </a:extLst>
          </p:cNvPr>
          <p:cNvCxnSpPr>
            <a:stCxn id="70" idx="0"/>
            <a:endCxn id="34" idx="2"/>
          </p:cNvCxnSpPr>
          <p:nvPr/>
        </p:nvCxnSpPr>
        <p:spPr>
          <a:xfrm flipH="1" flipV="1">
            <a:off x="1416394" y="4053185"/>
            <a:ext cx="764384" cy="102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직선 연결선 98">
            <a:extLst>
              <a:ext uri="{FF2B5EF4-FFF2-40B4-BE49-F238E27FC236}">
                <a16:creationId xmlns:a16="http://schemas.microsoft.com/office/drawing/2014/main" id="{9CCF6954-9B73-41AF-BB59-916CA1075AE5}"/>
              </a:ext>
            </a:extLst>
          </p:cNvPr>
          <p:cNvCxnSpPr>
            <a:stCxn id="82" idx="0"/>
            <a:endCxn id="35" idx="2"/>
          </p:cNvCxnSpPr>
          <p:nvPr/>
        </p:nvCxnSpPr>
        <p:spPr>
          <a:xfrm flipV="1">
            <a:off x="2929549" y="4053185"/>
            <a:ext cx="723835" cy="10133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직선 연결선 100">
            <a:extLst>
              <a:ext uri="{FF2B5EF4-FFF2-40B4-BE49-F238E27FC236}">
                <a16:creationId xmlns:a16="http://schemas.microsoft.com/office/drawing/2014/main" id="{6367DD2E-4EA9-4FE3-B158-7D2FB4147C9D}"/>
              </a:ext>
            </a:extLst>
          </p:cNvPr>
          <p:cNvCxnSpPr>
            <a:stCxn id="83" idx="0"/>
            <a:endCxn id="35" idx="2"/>
          </p:cNvCxnSpPr>
          <p:nvPr/>
        </p:nvCxnSpPr>
        <p:spPr>
          <a:xfrm flipV="1">
            <a:off x="3555813" y="4053185"/>
            <a:ext cx="97571" cy="102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직선 연결선 102">
            <a:extLst>
              <a:ext uri="{FF2B5EF4-FFF2-40B4-BE49-F238E27FC236}">
                <a16:creationId xmlns:a16="http://schemas.microsoft.com/office/drawing/2014/main" id="{127EF9EB-B7D6-45FA-B3D1-AA2E67706701}"/>
              </a:ext>
            </a:extLst>
          </p:cNvPr>
          <p:cNvCxnSpPr>
            <a:stCxn id="84" idx="0"/>
            <a:endCxn id="35" idx="2"/>
          </p:cNvCxnSpPr>
          <p:nvPr/>
        </p:nvCxnSpPr>
        <p:spPr>
          <a:xfrm flipH="1" flipV="1">
            <a:off x="3653384" y="4053185"/>
            <a:ext cx="858080" cy="102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직선 연결선 107">
            <a:extLst>
              <a:ext uri="{FF2B5EF4-FFF2-40B4-BE49-F238E27FC236}">
                <a16:creationId xmlns:a16="http://schemas.microsoft.com/office/drawing/2014/main" id="{3EA19E37-4D70-4F42-B863-31066556584D}"/>
              </a:ext>
            </a:extLst>
          </p:cNvPr>
          <p:cNvCxnSpPr>
            <a:stCxn id="89" idx="1"/>
            <a:endCxn id="36" idx="2"/>
          </p:cNvCxnSpPr>
          <p:nvPr/>
        </p:nvCxnSpPr>
        <p:spPr>
          <a:xfrm flipV="1">
            <a:off x="5923421" y="4053185"/>
            <a:ext cx="888842" cy="1069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직선 연결선 109">
            <a:extLst>
              <a:ext uri="{FF2B5EF4-FFF2-40B4-BE49-F238E27FC236}">
                <a16:creationId xmlns:a16="http://schemas.microsoft.com/office/drawing/2014/main" id="{634F5FA7-4B5B-4443-A4DA-78B5E722C9BC}"/>
              </a:ext>
            </a:extLst>
          </p:cNvPr>
          <p:cNvCxnSpPr>
            <a:stCxn id="90" idx="0"/>
            <a:endCxn id="36" idx="2"/>
          </p:cNvCxnSpPr>
          <p:nvPr/>
        </p:nvCxnSpPr>
        <p:spPr>
          <a:xfrm flipV="1">
            <a:off x="6684932" y="4053185"/>
            <a:ext cx="127331" cy="1028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직선 연결선 111">
            <a:extLst>
              <a:ext uri="{FF2B5EF4-FFF2-40B4-BE49-F238E27FC236}">
                <a16:creationId xmlns:a16="http://schemas.microsoft.com/office/drawing/2014/main" id="{42346C68-D529-4875-B929-1EC09DB88F94}"/>
              </a:ext>
            </a:extLst>
          </p:cNvPr>
          <p:cNvCxnSpPr>
            <a:cxnSpLocks/>
            <a:stCxn id="91" idx="0"/>
            <a:endCxn id="36" idx="2"/>
          </p:cNvCxnSpPr>
          <p:nvPr/>
        </p:nvCxnSpPr>
        <p:spPr>
          <a:xfrm flipH="1" flipV="1">
            <a:off x="6812263" y="4053185"/>
            <a:ext cx="828320" cy="1028928"/>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9F3032BD-4E2C-4AEC-AC25-935D054EB581}"/>
              </a:ext>
            </a:extLst>
          </p:cNvPr>
          <p:cNvSpPr txBox="1"/>
          <p:nvPr/>
        </p:nvSpPr>
        <p:spPr>
          <a:xfrm>
            <a:off x="63341" y="2372201"/>
            <a:ext cx="1184940" cy="307777"/>
          </a:xfrm>
          <a:prstGeom prst="rect">
            <a:avLst/>
          </a:prstGeom>
          <a:noFill/>
        </p:spPr>
        <p:txBody>
          <a:bodyPr wrap="none" rtlCol="0">
            <a:spAutoFit/>
          </a:bodyPr>
          <a:lstStyle/>
          <a:p>
            <a:r>
              <a:rPr lang="en-US" altLang="ko-KR" sz="1400" dirty="0"/>
              <a:t>IEEE 802.3</a:t>
            </a:r>
            <a:endParaRPr lang="ko-KR" altLang="en-US" sz="1400" dirty="0"/>
          </a:p>
        </p:txBody>
      </p:sp>
      <p:sp>
        <p:nvSpPr>
          <p:cNvPr id="115" name="TextBox 114">
            <a:extLst>
              <a:ext uri="{FF2B5EF4-FFF2-40B4-BE49-F238E27FC236}">
                <a16:creationId xmlns:a16="http://schemas.microsoft.com/office/drawing/2014/main" id="{B138ED79-732B-48A7-A983-953FFE702985}"/>
              </a:ext>
            </a:extLst>
          </p:cNvPr>
          <p:cNvSpPr txBox="1"/>
          <p:nvPr/>
        </p:nvSpPr>
        <p:spPr>
          <a:xfrm>
            <a:off x="48193" y="4154736"/>
            <a:ext cx="856325" cy="307777"/>
          </a:xfrm>
          <a:prstGeom prst="rect">
            <a:avLst/>
          </a:prstGeom>
          <a:noFill/>
        </p:spPr>
        <p:txBody>
          <a:bodyPr wrap="none" rtlCol="0">
            <a:spAutoFit/>
          </a:bodyPr>
          <a:lstStyle/>
          <a:p>
            <a:r>
              <a:rPr lang="en-US" altLang="ko-KR" sz="1400" dirty="0"/>
              <a:t>RS-485</a:t>
            </a:r>
            <a:endParaRPr lang="ko-KR" altLang="en-US" sz="1400" dirty="0"/>
          </a:p>
        </p:txBody>
      </p:sp>
      <p:sp>
        <p:nvSpPr>
          <p:cNvPr id="118" name="TextBox 117">
            <a:extLst>
              <a:ext uri="{FF2B5EF4-FFF2-40B4-BE49-F238E27FC236}">
                <a16:creationId xmlns:a16="http://schemas.microsoft.com/office/drawing/2014/main" id="{F5B69E63-DA32-4E19-8C8D-BB2252983E0E}"/>
              </a:ext>
            </a:extLst>
          </p:cNvPr>
          <p:cNvSpPr txBox="1"/>
          <p:nvPr/>
        </p:nvSpPr>
        <p:spPr>
          <a:xfrm>
            <a:off x="7818445" y="2388567"/>
            <a:ext cx="1018227" cy="738664"/>
          </a:xfrm>
          <a:prstGeom prst="rect">
            <a:avLst/>
          </a:prstGeom>
          <a:noFill/>
        </p:spPr>
        <p:txBody>
          <a:bodyPr wrap="none" rtlCol="0">
            <a:spAutoFit/>
          </a:bodyPr>
          <a:lstStyle/>
          <a:p>
            <a:r>
              <a:rPr lang="en-US" altLang="ko-KR" sz="1400" dirty="0"/>
              <a:t>JSON </a:t>
            </a:r>
          </a:p>
          <a:p>
            <a:r>
              <a:rPr lang="en-US" altLang="ko-KR" sz="1400" dirty="0"/>
              <a:t>Message </a:t>
            </a:r>
          </a:p>
          <a:p>
            <a:r>
              <a:rPr lang="en-US" altLang="ko-KR" sz="1400" dirty="0"/>
              <a:t>Format</a:t>
            </a:r>
            <a:endParaRPr lang="ko-KR" altLang="en-US" sz="1400" dirty="0"/>
          </a:p>
        </p:txBody>
      </p:sp>
      <p:sp>
        <p:nvSpPr>
          <p:cNvPr id="119" name="TextBox 118">
            <a:extLst>
              <a:ext uri="{FF2B5EF4-FFF2-40B4-BE49-F238E27FC236}">
                <a16:creationId xmlns:a16="http://schemas.microsoft.com/office/drawing/2014/main" id="{5ABD12FB-F83E-413A-8679-3396650F1037}"/>
              </a:ext>
            </a:extLst>
          </p:cNvPr>
          <p:cNvSpPr txBox="1"/>
          <p:nvPr/>
        </p:nvSpPr>
        <p:spPr>
          <a:xfrm>
            <a:off x="7779685" y="4088245"/>
            <a:ext cx="1095749" cy="1169551"/>
          </a:xfrm>
          <a:prstGeom prst="rect">
            <a:avLst/>
          </a:prstGeom>
          <a:noFill/>
        </p:spPr>
        <p:txBody>
          <a:bodyPr wrap="none" rtlCol="0">
            <a:spAutoFit/>
          </a:bodyPr>
          <a:lstStyle/>
          <a:p>
            <a:r>
              <a:rPr lang="en-US" altLang="ko-KR" sz="1400" dirty="0"/>
              <a:t>Hardware</a:t>
            </a:r>
          </a:p>
          <a:p>
            <a:r>
              <a:rPr lang="en-US" altLang="ko-KR" sz="1400" dirty="0"/>
              <a:t>Optimized</a:t>
            </a:r>
          </a:p>
          <a:p>
            <a:r>
              <a:rPr lang="en-US" altLang="ko-KR" sz="1400" dirty="0"/>
              <a:t>Message</a:t>
            </a:r>
          </a:p>
          <a:p>
            <a:r>
              <a:rPr lang="en-US" altLang="ko-KR" sz="1400" dirty="0"/>
              <a:t>Format </a:t>
            </a:r>
          </a:p>
          <a:p>
            <a:endParaRPr lang="en-US" altLang="ko-KR" sz="1400" dirty="0"/>
          </a:p>
        </p:txBody>
      </p:sp>
    </p:spTree>
    <p:extLst>
      <p:ext uri="{BB962C8B-B14F-4D97-AF65-F5344CB8AC3E}">
        <p14:creationId xmlns:p14="http://schemas.microsoft.com/office/powerpoint/2010/main" val="361321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FC2A1F19-1AC9-4A47-9E4A-65ED14E1B3F1}"/>
              </a:ext>
            </a:extLst>
          </p:cNvPr>
          <p:cNvSpPr/>
          <p:nvPr/>
        </p:nvSpPr>
        <p:spPr>
          <a:xfrm>
            <a:off x="1199781" y="1425784"/>
            <a:ext cx="303335" cy="29962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3" name="직사각형 62">
            <a:extLst>
              <a:ext uri="{FF2B5EF4-FFF2-40B4-BE49-F238E27FC236}">
                <a16:creationId xmlns:a16="http://schemas.microsoft.com/office/drawing/2014/main" id="{5C5C3026-C14D-4886-83EF-03930B7F93B3}"/>
              </a:ext>
            </a:extLst>
          </p:cNvPr>
          <p:cNvSpPr/>
          <p:nvPr/>
        </p:nvSpPr>
        <p:spPr>
          <a:xfrm>
            <a:off x="2378064" y="1425784"/>
            <a:ext cx="303335" cy="29962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4" name="직사각형 63">
            <a:extLst>
              <a:ext uri="{FF2B5EF4-FFF2-40B4-BE49-F238E27FC236}">
                <a16:creationId xmlns:a16="http://schemas.microsoft.com/office/drawing/2014/main" id="{451BB847-1237-4072-95A4-203AE4DE4E2E}"/>
              </a:ext>
            </a:extLst>
          </p:cNvPr>
          <p:cNvSpPr/>
          <p:nvPr/>
        </p:nvSpPr>
        <p:spPr>
          <a:xfrm>
            <a:off x="2766413" y="1295401"/>
            <a:ext cx="5996587" cy="33528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91FE165A-56DF-473B-BF1F-971602DD6168}"/>
              </a:ext>
            </a:extLst>
          </p:cNvPr>
          <p:cNvSpPr>
            <a:spLocks noGrp="1"/>
          </p:cNvSpPr>
          <p:nvPr>
            <p:ph type="title"/>
          </p:nvPr>
        </p:nvSpPr>
        <p:spPr/>
        <p:txBody>
          <a:bodyPr/>
          <a:lstStyle/>
          <a:p>
            <a:r>
              <a:rPr lang="en-US" altLang="ko-KR" dirty="0"/>
              <a:t>Software Processing Framework</a:t>
            </a:r>
            <a:endParaRPr lang="ko-KR" altLang="en-US" dirty="0"/>
          </a:p>
        </p:txBody>
      </p:sp>
      <p:sp>
        <p:nvSpPr>
          <p:cNvPr id="3" name="바닥글 개체 틀 2">
            <a:extLst>
              <a:ext uri="{FF2B5EF4-FFF2-40B4-BE49-F238E27FC236}">
                <a16:creationId xmlns:a16="http://schemas.microsoft.com/office/drawing/2014/main" id="{2E5AD9EF-9D08-47A8-BA7A-84D8AFC581F8}"/>
              </a:ext>
            </a:extLst>
          </p:cNvPr>
          <p:cNvSpPr>
            <a:spLocks noGrp="1"/>
          </p:cNvSpPr>
          <p:nvPr>
            <p:ph type="ftr" sz="quarter" idx="11"/>
          </p:nvPr>
        </p:nvSpPr>
        <p:spPr>
          <a:xfrm>
            <a:off x="457200" y="6610350"/>
            <a:ext cx="6934200" cy="425210"/>
          </a:xfrm>
        </p:spPr>
        <p:txBody>
          <a:bodyPr/>
          <a:lstStyle/>
          <a:p>
            <a:pPr>
              <a:defRPr/>
            </a:pPr>
            <a:r>
              <a:rPr lang="en-US" dirty="0"/>
              <a:t>2888-22-0039-00-0003-implementation use case of interfacing cyber and physical world framework</a:t>
            </a:r>
          </a:p>
        </p:txBody>
      </p:sp>
      <p:sp>
        <p:nvSpPr>
          <p:cNvPr id="4" name="슬라이드 번호 개체 틀 3">
            <a:extLst>
              <a:ext uri="{FF2B5EF4-FFF2-40B4-BE49-F238E27FC236}">
                <a16:creationId xmlns:a16="http://schemas.microsoft.com/office/drawing/2014/main" id="{D52051F8-7304-4FB4-AFBE-6345DA935E38}"/>
              </a:ext>
            </a:extLst>
          </p:cNvPr>
          <p:cNvSpPr>
            <a:spLocks noGrp="1"/>
          </p:cNvSpPr>
          <p:nvPr>
            <p:ph type="sldNum" sz="quarter" idx="12"/>
          </p:nvPr>
        </p:nvSpPr>
        <p:spPr/>
        <p:txBody>
          <a:bodyPr/>
          <a:lstStyle/>
          <a:p>
            <a:pPr>
              <a:defRPr/>
            </a:pPr>
            <a:fld id="{2E8BD8E8-FEBE-4B48-A872-D5E72F1EB77B}" type="slidenum">
              <a:rPr lang="en-US" smtClean="0"/>
              <a:pPr>
                <a:defRPr/>
              </a:pPr>
              <a:t>8</a:t>
            </a:fld>
            <a:endParaRPr lang="en-US">
              <a:latin typeface="Myriad Pro" charset="0"/>
            </a:endParaRPr>
          </a:p>
        </p:txBody>
      </p:sp>
      <p:sp>
        <p:nvSpPr>
          <p:cNvPr id="8" name="사각형: 둥근 모서리 7">
            <a:extLst>
              <a:ext uri="{FF2B5EF4-FFF2-40B4-BE49-F238E27FC236}">
                <a16:creationId xmlns:a16="http://schemas.microsoft.com/office/drawing/2014/main" id="{6969CA1C-B2D1-47F1-AC7A-E6E702242CCE}"/>
              </a:ext>
            </a:extLst>
          </p:cNvPr>
          <p:cNvSpPr/>
          <p:nvPr/>
        </p:nvSpPr>
        <p:spPr>
          <a:xfrm>
            <a:off x="4608405" y="3869110"/>
            <a:ext cx="928605" cy="43982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Grafana</a:t>
            </a:r>
            <a:endParaRPr lang="ko-KR" altLang="en-US" sz="1000" dirty="0">
              <a:solidFill>
                <a:schemeClr val="tx1"/>
              </a:solidFill>
            </a:endParaRPr>
          </a:p>
        </p:txBody>
      </p:sp>
      <p:sp>
        <p:nvSpPr>
          <p:cNvPr id="9" name="사각형: 둥근 모서리 8">
            <a:extLst>
              <a:ext uri="{FF2B5EF4-FFF2-40B4-BE49-F238E27FC236}">
                <a16:creationId xmlns:a16="http://schemas.microsoft.com/office/drawing/2014/main" id="{5BAF404A-017D-4780-A6A7-6548E1F0CEC4}"/>
              </a:ext>
            </a:extLst>
          </p:cNvPr>
          <p:cNvSpPr/>
          <p:nvPr/>
        </p:nvSpPr>
        <p:spPr>
          <a:xfrm>
            <a:off x="4608406" y="1873945"/>
            <a:ext cx="925218" cy="43982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DPIM</a:t>
            </a:r>
          </a:p>
        </p:txBody>
      </p:sp>
      <p:sp>
        <p:nvSpPr>
          <p:cNvPr id="10" name="사각형: 둥근 모서리 9">
            <a:extLst>
              <a:ext uri="{FF2B5EF4-FFF2-40B4-BE49-F238E27FC236}">
                <a16:creationId xmlns:a16="http://schemas.microsoft.com/office/drawing/2014/main" id="{8C89D6BE-04E1-47F5-9916-8920FCE69893}"/>
              </a:ext>
            </a:extLst>
          </p:cNvPr>
          <p:cNvSpPr/>
          <p:nvPr/>
        </p:nvSpPr>
        <p:spPr>
          <a:xfrm>
            <a:off x="6288907" y="1873945"/>
            <a:ext cx="913268" cy="43982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MQTT Broker</a:t>
            </a:r>
          </a:p>
          <a:p>
            <a:pPr algn="ctr"/>
            <a:r>
              <a:rPr lang="en-US" altLang="ko-KR" sz="1000" dirty="0">
                <a:solidFill>
                  <a:schemeClr val="tx1"/>
                </a:solidFill>
              </a:rPr>
              <a:t>(B)</a:t>
            </a:r>
          </a:p>
        </p:txBody>
      </p:sp>
      <p:sp>
        <p:nvSpPr>
          <p:cNvPr id="13" name="TextBox 12">
            <a:extLst>
              <a:ext uri="{FF2B5EF4-FFF2-40B4-BE49-F238E27FC236}">
                <a16:creationId xmlns:a16="http://schemas.microsoft.com/office/drawing/2014/main" id="{5DF409E9-C445-478E-8E73-391B64163B4A}"/>
              </a:ext>
            </a:extLst>
          </p:cNvPr>
          <p:cNvSpPr txBox="1"/>
          <p:nvPr/>
        </p:nvSpPr>
        <p:spPr>
          <a:xfrm>
            <a:off x="1750682" y="1340209"/>
            <a:ext cx="363952" cy="214846"/>
          </a:xfrm>
          <a:prstGeom prst="rect">
            <a:avLst/>
          </a:prstGeom>
          <a:noFill/>
        </p:spPr>
        <p:txBody>
          <a:bodyPr wrap="none" rtlCol="0">
            <a:spAutoFit/>
          </a:bodyPr>
          <a:lstStyle/>
          <a:p>
            <a:r>
              <a:rPr lang="en-US" altLang="ko-KR" sz="1000" dirty="0"/>
              <a:t>SPU</a:t>
            </a:r>
          </a:p>
        </p:txBody>
      </p:sp>
      <p:sp>
        <p:nvSpPr>
          <p:cNvPr id="14" name="TextBox 13">
            <a:extLst>
              <a:ext uri="{FF2B5EF4-FFF2-40B4-BE49-F238E27FC236}">
                <a16:creationId xmlns:a16="http://schemas.microsoft.com/office/drawing/2014/main" id="{519ADF75-2018-4C62-B95B-B1E7F7B2B0B3}"/>
              </a:ext>
            </a:extLst>
          </p:cNvPr>
          <p:cNvSpPr txBox="1"/>
          <p:nvPr/>
        </p:nvSpPr>
        <p:spPr>
          <a:xfrm>
            <a:off x="536011" y="1113877"/>
            <a:ext cx="734495" cy="553998"/>
          </a:xfrm>
          <a:prstGeom prst="rect">
            <a:avLst/>
          </a:prstGeom>
          <a:noFill/>
        </p:spPr>
        <p:txBody>
          <a:bodyPr wrap="none" rtlCol="0">
            <a:spAutoFit/>
          </a:bodyPr>
          <a:lstStyle/>
          <a:p>
            <a:pPr algn="ctr"/>
            <a:r>
              <a:rPr lang="en-US" altLang="ko-KR" sz="1000" dirty="0"/>
              <a:t>Sensor/</a:t>
            </a:r>
            <a:br>
              <a:rPr lang="en-US" altLang="ko-KR" sz="1000" dirty="0"/>
            </a:br>
            <a:r>
              <a:rPr lang="en-US" altLang="ko-KR" sz="1000" dirty="0"/>
              <a:t>Actuator</a:t>
            </a:r>
          </a:p>
          <a:p>
            <a:pPr algn="ctr"/>
            <a:r>
              <a:rPr lang="en-US" altLang="ko-KR" sz="1000" dirty="0"/>
              <a:t>Box</a:t>
            </a:r>
            <a:endParaRPr lang="ko-KR" altLang="en-US" sz="1000" dirty="0"/>
          </a:p>
        </p:txBody>
      </p:sp>
      <p:sp>
        <p:nvSpPr>
          <p:cNvPr id="17" name="사각형: 둥근 모서리 16">
            <a:extLst>
              <a:ext uri="{FF2B5EF4-FFF2-40B4-BE49-F238E27FC236}">
                <a16:creationId xmlns:a16="http://schemas.microsoft.com/office/drawing/2014/main" id="{816256F8-DCE5-47CC-AD28-48BE1095F0E2}"/>
              </a:ext>
            </a:extLst>
          </p:cNvPr>
          <p:cNvSpPr/>
          <p:nvPr/>
        </p:nvSpPr>
        <p:spPr>
          <a:xfrm>
            <a:off x="7671669" y="1676406"/>
            <a:ext cx="938931" cy="1443241"/>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ko-KR" sz="1000" dirty="0">
                <a:solidFill>
                  <a:schemeClr val="tx1"/>
                </a:solidFill>
              </a:rPr>
              <a:t>Digital Twin Server</a:t>
            </a:r>
          </a:p>
        </p:txBody>
      </p:sp>
      <p:sp>
        <p:nvSpPr>
          <p:cNvPr id="18" name="순서도: 자기 디스크 17">
            <a:extLst>
              <a:ext uri="{FF2B5EF4-FFF2-40B4-BE49-F238E27FC236}">
                <a16:creationId xmlns:a16="http://schemas.microsoft.com/office/drawing/2014/main" id="{09E0031A-29DE-4DD6-8F06-CC4F93D13DCE}"/>
              </a:ext>
            </a:extLst>
          </p:cNvPr>
          <p:cNvSpPr/>
          <p:nvPr/>
        </p:nvSpPr>
        <p:spPr>
          <a:xfrm>
            <a:off x="4608405" y="2927870"/>
            <a:ext cx="925218" cy="534580"/>
          </a:xfrm>
          <a:prstGeom prst="flowChartMagneticDisk">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err="1">
                <a:solidFill>
                  <a:schemeClr val="tx1"/>
                </a:solidFill>
              </a:rPr>
              <a:t>InfluxDB</a:t>
            </a:r>
            <a:endParaRPr lang="ko-KR" altLang="en-US" sz="1000" dirty="0">
              <a:solidFill>
                <a:schemeClr val="tx1"/>
              </a:solidFill>
            </a:endParaRPr>
          </a:p>
        </p:txBody>
      </p:sp>
      <p:cxnSp>
        <p:nvCxnSpPr>
          <p:cNvPr id="19" name="연결선: 꺾임 18">
            <a:extLst>
              <a:ext uri="{FF2B5EF4-FFF2-40B4-BE49-F238E27FC236}">
                <a16:creationId xmlns:a16="http://schemas.microsoft.com/office/drawing/2014/main" id="{E08E4E2F-6924-43F2-A4F3-8FB67A1672CD}"/>
              </a:ext>
            </a:extLst>
          </p:cNvPr>
          <p:cNvCxnSpPr>
            <a:cxnSpLocks/>
            <a:stCxn id="9" idx="2"/>
            <a:endCxn id="18" idx="1"/>
          </p:cNvCxnSpPr>
          <p:nvPr/>
        </p:nvCxnSpPr>
        <p:spPr>
          <a:xfrm rot="5400000">
            <a:off x="4763965" y="2620820"/>
            <a:ext cx="614100"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연결선: 꺾임 19">
            <a:extLst>
              <a:ext uri="{FF2B5EF4-FFF2-40B4-BE49-F238E27FC236}">
                <a16:creationId xmlns:a16="http://schemas.microsoft.com/office/drawing/2014/main" id="{91458E99-F15C-4BC6-BEB0-3BBEC0643787}"/>
              </a:ext>
            </a:extLst>
          </p:cNvPr>
          <p:cNvCxnSpPr>
            <a:cxnSpLocks/>
            <a:stCxn id="18" idx="3"/>
            <a:endCxn id="8" idx="0"/>
          </p:cNvCxnSpPr>
          <p:nvPr/>
        </p:nvCxnSpPr>
        <p:spPr>
          <a:xfrm rot="16200000" flipH="1">
            <a:off x="4868531" y="3664932"/>
            <a:ext cx="406660" cy="169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연결선: 꺾임 21">
            <a:extLst>
              <a:ext uri="{FF2B5EF4-FFF2-40B4-BE49-F238E27FC236}">
                <a16:creationId xmlns:a16="http://schemas.microsoft.com/office/drawing/2014/main" id="{A8F3EEF7-951F-46E1-8774-E0AD52F49106}"/>
              </a:ext>
            </a:extLst>
          </p:cNvPr>
          <p:cNvCxnSpPr>
            <a:cxnSpLocks/>
          </p:cNvCxnSpPr>
          <p:nvPr/>
        </p:nvCxnSpPr>
        <p:spPr>
          <a:xfrm rot="10800000" flipV="1">
            <a:off x="7202175" y="1976522"/>
            <a:ext cx="432000"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D2454A4-C362-4EF7-8D0F-5BD6ABF30CB0}"/>
              </a:ext>
            </a:extLst>
          </p:cNvPr>
          <p:cNvSpPr txBox="1"/>
          <p:nvPr/>
        </p:nvSpPr>
        <p:spPr>
          <a:xfrm>
            <a:off x="7272634" y="1761676"/>
            <a:ext cx="434734" cy="246221"/>
          </a:xfrm>
          <a:prstGeom prst="rect">
            <a:avLst/>
          </a:prstGeom>
          <a:noFill/>
        </p:spPr>
        <p:txBody>
          <a:bodyPr wrap="none" rtlCol="0">
            <a:spAutoFit/>
          </a:bodyPr>
          <a:lstStyle/>
          <a:p>
            <a:r>
              <a:rPr lang="en-US" altLang="ko-KR" sz="1000" dirty="0"/>
              <a:t>Sub</a:t>
            </a:r>
            <a:endParaRPr lang="ko-KR" altLang="en-US" sz="1000" dirty="0"/>
          </a:p>
        </p:txBody>
      </p:sp>
      <p:cxnSp>
        <p:nvCxnSpPr>
          <p:cNvPr id="26" name="연결선: 꺾임 25">
            <a:extLst>
              <a:ext uri="{FF2B5EF4-FFF2-40B4-BE49-F238E27FC236}">
                <a16:creationId xmlns:a16="http://schemas.microsoft.com/office/drawing/2014/main" id="{BF060D3D-A406-4C8A-9052-B5553B4D79B8}"/>
              </a:ext>
            </a:extLst>
          </p:cNvPr>
          <p:cNvCxnSpPr>
            <a:cxnSpLocks/>
          </p:cNvCxnSpPr>
          <p:nvPr/>
        </p:nvCxnSpPr>
        <p:spPr>
          <a:xfrm rot="10800000" flipV="1">
            <a:off x="7202175" y="2200302"/>
            <a:ext cx="432000" cy="1"/>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709BCFF-E30A-4DBD-B420-0643FE4466FA}"/>
              </a:ext>
            </a:extLst>
          </p:cNvPr>
          <p:cNvSpPr txBox="1"/>
          <p:nvPr/>
        </p:nvSpPr>
        <p:spPr>
          <a:xfrm>
            <a:off x="7306671" y="2191366"/>
            <a:ext cx="423514" cy="246221"/>
          </a:xfrm>
          <a:prstGeom prst="rect">
            <a:avLst/>
          </a:prstGeom>
          <a:noFill/>
        </p:spPr>
        <p:txBody>
          <a:bodyPr wrap="none" rtlCol="0">
            <a:spAutoFit/>
          </a:bodyPr>
          <a:lstStyle/>
          <a:p>
            <a:r>
              <a:rPr lang="en-US" altLang="ko-KR" sz="1000" dirty="0">
                <a:solidFill>
                  <a:srgbClr val="FF0000"/>
                </a:solidFill>
              </a:rPr>
              <a:t>Pub</a:t>
            </a:r>
            <a:endParaRPr lang="ko-KR" altLang="en-US" sz="1000" dirty="0">
              <a:solidFill>
                <a:srgbClr val="FF0000"/>
              </a:solidFill>
            </a:endParaRPr>
          </a:p>
        </p:txBody>
      </p:sp>
      <p:sp>
        <p:nvSpPr>
          <p:cNvPr id="30" name="사각형: 둥근 모서리 29">
            <a:extLst>
              <a:ext uri="{FF2B5EF4-FFF2-40B4-BE49-F238E27FC236}">
                <a16:creationId xmlns:a16="http://schemas.microsoft.com/office/drawing/2014/main" id="{62000875-68E6-4427-954D-DCAC7DD5AF2C}"/>
              </a:ext>
            </a:extLst>
          </p:cNvPr>
          <p:cNvSpPr/>
          <p:nvPr/>
        </p:nvSpPr>
        <p:spPr>
          <a:xfrm>
            <a:off x="3017260" y="1860256"/>
            <a:ext cx="923437" cy="439826"/>
          </a:xfrm>
          <a:prstGeom prst="round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MQTT Broker</a:t>
            </a:r>
          </a:p>
          <a:p>
            <a:pPr algn="ctr"/>
            <a:r>
              <a:rPr lang="en-US" altLang="ko-KR" sz="1000" dirty="0">
                <a:solidFill>
                  <a:schemeClr val="tx1"/>
                </a:solidFill>
              </a:rPr>
              <a:t>(A)</a:t>
            </a:r>
          </a:p>
        </p:txBody>
      </p:sp>
      <p:sp>
        <p:nvSpPr>
          <p:cNvPr id="31" name="직사각형 30">
            <a:extLst>
              <a:ext uri="{FF2B5EF4-FFF2-40B4-BE49-F238E27FC236}">
                <a16:creationId xmlns:a16="http://schemas.microsoft.com/office/drawing/2014/main" id="{3335E44D-8FA2-4233-9F8A-8BEC8760031F}"/>
              </a:ext>
            </a:extLst>
          </p:cNvPr>
          <p:cNvSpPr/>
          <p:nvPr/>
        </p:nvSpPr>
        <p:spPr>
          <a:xfrm>
            <a:off x="6092407" y="1575361"/>
            <a:ext cx="2594393" cy="1642074"/>
          </a:xfrm>
          <a:prstGeom prst="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2" name="TextBox 31">
            <a:extLst>
              <a:ext uri="{FF2B5EF4-FFF2-40B4-BE49-F238E27FC236}">
                <a16:creationId xmlns:a16="http://schemas.microsoft.com/office/drawing/2014/main" id="{745CDA25-23D2-46B5-8DA9-85A8D278421C}"/>
              </a:ext>
            </a:extLst>
          </p:cNvPr>
          <p:cNvSpPr txBox="1"/>
          <p:nvPr/>
        </p:nvSpPr>
        <p:spPr>
          <a:xfrm>
            <a:off x="6887741" y="1319393"/>
            <a:ext cx="1035793" cy="241702"/>
          </a:xfrm>
          <a:prstGeom prst="rect">
            <a:avLst/>
          </a:prstGeom>
          <a:noFill/>
        </p:spPr>
        <p:txBody>
          <a:bodyPr wrap="none" rtlCol="0">
            <a:spAutoFit/>
          </a:bodyPr>
          <a:lstStyle/>
          <a:p>
            <a:r>
              <a:rPr lang="en-US" altLang="ko-KR" sz="1200" dirty="0">
                <a:solidFill>
                  <a:schemeClr val="accent2">
                    <a:lumMod val="75000"/>
                  </a:schemeClr>
                </a:solidFill>
              </a:rPr>
              <a:t>Virtual World</a:t>
            </a:r>
            <a:endParaRPr lang="ko-KR" altLang="en-US" sz="1200" dirty="0">
              <a:solidFill>
                <a:schemeClr val="accent2">
                  <a:lumMod val="75000"/>
                </a:schemeClr>
              </a:solidFill>
            </a:endParaRPr>
          </a:p>
        </p:txBody>
      </p:sp>
      <p:cxnSp>
        <p:nvCxnSpPr>
          <p:cNvPr id="33" name="연결선: 꺾임 32">
            <a:extLst>
              <a:ext uri="{FF2B5EF4-FFF2-40B4-BE49-F238E27FC236}">
                <a16:creationId xmlns:a16="http://schemas.microsoft.com/office/drawing/2014/main" id="{C15608BA-781A-458A-BEEE-32A599D032FE}"/>
              </a:ext>
            </a:extLst>
          </p:cNvPr>
          <p:cNvCxnSpPr>
            <a:cxnSpLocks/>
          </p:cNvCxnSpPr>
          <p:nvPr/>
        </p:nvCxnSpPr>
        <p:spPr>
          <a:xfrm rot="10800000" flipV="1">
            <a:off x="3936920" y="1996440"/>
            <a:ext cx="659723"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670F187-F2F2-4F7E-8769-04710450475B}"/>
              </a:ext>
            </a:extLst>
          </p:cNvPr>
          <p:cNvSpPr txBox="1"/>
          <p:nvPr/>
        </p:nvSpPr>
        <p:spPr>
          <a:xfrm>
            <a:off x="3959273" y="1781594"/>
            <a:ext cx="434734" cy="246221"/>
          </a:xfrm>
          <a:prstGeom prst="rect">
            <a:avLst/>
          </a:prstGeom>
          <a:noFill/>
        </p:spPr>
        <p:txBody>
          <a:bodyPr wrap="none" rtlCol="0">
            <a:spAutoFit/>
          </a:bodyPr>
          <a:lstStyle/>
          <a:p>
            <a:r>
              <a:rPr lang="en-US" altLang="ko-KR" sz="1000" dirty="0"/>
              <a:t>Sub</a:t>
            </a:r>
            <a:endParaRPr lang="ko-KR" altLang="en-US" sz="1000" dirty="0"/>
          </a:p>
        </p:txBody>
      </p:sp>
      <p:cxnSp>
        <p:nvCxnSpPr>
          <p:cNvPr id="35" name="연결선: 꺾임 34">
            <a:extLst>
              <a:ext uri="{FF2B5EF4-FFF2-40B4-BE49-F238E27FC236}">
                <a16:creationId xmlns:a16="http://schemas.microsoft.com/office/drawing/2014/main" id="{AB2E1C40-07DE-4C95-88B8-82048D938441}"/>
              </a:ext>
            </a:extLst>
          </p:cNvPr>
          <p:cNvCxnSpPr>
            <a:cxnSpLocks/>
          </p:cNvCxnSpPr>
          <p:nvPr/>
        </p:nvCxnSpPr>
        <p:spPr>
          <a:xfrm rot="10800000" flipV="1">
            <a:off x="3936920" y="2220221"/>
            <a:ext cx="659723" cy="1"/>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9CF0768-8D47-4026-8010-33D83BFC5AFE}"/>
              </a:ext>
            </a:extLst>
          </p:cNvPr>
          <p:cNvSpPr txBox="1"/>
          <p:nvPr/>
        </p:nvSpPr>
        <p:spPr>
          <a:xfrm>
            <a:off x="3981154" y="2211285"/>
            <a:ext cx="423514" cy="246221"/>
          </a:xfrm>
          <a:prstGeom prst="rect">
            <a:avLst/>
          </a:prstGeom>
          <a:noFill/>
        </p:spPr>
        <p:txBody>
          <a:bodyPr wrap="none" rtlCol="0">
            <a:spAutoFit/>
          </a:bodyPr>
          <a:lstStyle/>
          <a:p>
            <a:r>
              <a:rPr lang="en-US" altLang="ko-KR" sz="1000" dirty="0">
                <a:solidFill>
                  <a:srgbClr val="FF0000"/>
                </a:solidFill>
              </a:rPr>
              <a:t>Pub</a:t>
            </a:r>
            <a:endParaRPr lang="ko-KR" altLang="en-US" sz="1000" dirty="0">
              <a:solidFill>
                <a:srgbClr val="FF0000"/>
              </a:solidFill>
            </a:endParaRPr>
          </a:p>
        </p:txBody>
      </p:sp>
      <p:cxnSp>
        <p:nvCxnSpPr>
          <p:cNvPr id="37" name="연결선: 꺾임 36">
            <a:extLst>
              <a:ext uri="{FF2B5EF4-FFF2-40B4-BE49-F238E27FC236}">
                <a16:creationId xmlns:a16="http://schemas.microsoft.com/office/drawing/2014/main" id="{70C8AA71-4EF3-4896-B752-9F6B59E2028E}"/>
              </a:ext>
            </a:extLst>
          </p:cNvPr>
          <p:cNvCxnSpPr>
            <a:cxnSpLocks/>
          </p:cNvCxnSpPr>
          <p:nvPr/>
        </p:nvCxnSpPr>
        <p:spPr>
          <a:xfrm>
            <a:off x="2323388" y="1972909"/>
            <a:ext cx="683886"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DFDE119-DB6C-41E5-9A2D-1350E4F538CE}"/>
              </a:ext>
            </a:extLst>
          </p:cNvPr>
          <p:cNvSpPr txBox="1"/>
          <p:nvPr/>
        </p:nvSpPr>
        <p:spPr>
          <a:xfrm>
            <a:off x="2323391" y="1758063"/>
            <a:ext cx="423514" cy="246221"/>
          </a:xfrm>
          <a:prstGeom prst="rect">
            <a:avLst/>
          </a:prstGeom>
          <a:noFill/>
        </p:spPr>
        <p:txBody>
          <a:bodyPr wrap="none" rtlCol="0">
            <a:spAutoFit/>
          </a:bodyPr>
          <a:lstStyle/>
          <a:p>
            <a:r>
              <a:rPr lang="en-US" altLang="ko-KR" sz="1000" dirty="0"/>
              <a:t>Pub</a:t>
            </a:r>
            <a:endParaRPr lang="ko-KR" altLang="en-US" sz="1000" dirty="0"/>
          </a:p>
        </p:txBody>
      </p:sp>
      <p:cxnSp>
        <p:nvCxnSpPr>
          <p:cNvPr id="39" name="연결선: 꺾임 38">
            <a:extLst>
              <a:ext uri="{FF2B5EF4-FFF2-40B4-BE49-F238E27FC236}">
                <a16:creationId xmlns:a16="http://schemas.microsoft.com/office/drawing/2014/main" id="{CB295E27-6444-446D-9015-E2FAA23D5735}"/>
              </a:ext>
            </a:extLst>
          </p:cNvPr>
          <p:cNvCxnSpPr>
            <a:cxnSpLocks/>
          </p:cNvCxnSpPr>
          <p:nvPr/>
        </p:nvCxnSpPr>
        <p:spPr>
          <a:xfrm>
            <a:off x="2292085" y="2196689"/>
            <a:ext cx="715188" cy="2"/>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6635A63-209D-4FFD-866A-B3DB0EB06F0A}"/>
              </a:ext>
            </a:extLst>
          </p:cNvPr>
          <p:cNvSpPr txBox="1"/>
          <p:nvPr/>
        </p:nvSpPr>
        <p:spPr>
          <a:xfrm>
            <a:off x="2311882" y="2187755"/>
            <a:ext cx="434734" cy="246221"/>
          </a:xfrm>
          <a:prstGeom prst="rect">
            <a:avLst/>
          </a:prstGeom>
          <a:noFill/>
        </p:spPr>
        <p:txBody>
          <a:bodyPr wrap="none" rtlCol="0">
            <a:spAutoFit/>
          </a:bodyPr>
          <a:lstStyle/>
          <a:p>
            <a:r>
              <a:rPr lang="en-US" altLang="ko-KR" sz="1000" dirty="0">
                <a:solidFill>
                  <a:srgbClr val="FF0000"/>
                </a:solidFill>
              </a:rPr>
              <a:t>Sub</a:t>
            </a:r>
            <a:endParaRPr lang="ko-KR" altLang="en-US" sz="1000" dirty="0">
              <a:solidFill>
                <a:srgbClr val="FF0000"/>
              </a:solidFill>
            </a:endParaRPr>
          </a:p>
        </p:txBody>
      </p:sp>
      <p:sp>
        <p:nvSpPr>
          <p:cNvPr id="41" name="직사각형 40">
            <a:extLst>
              <a:ext uri="{FF2B5EF4-FFF2-40B4-BE49-F238E27FC236}">
                <a16:creationId xmlns:a16="http://schemas.microsoft.com/office/drawing/2014/main" id="{17E87490-3EB1-4421-A45D-89551CB4BA9C}"/>
              </a:ext>
            </a:extLst>
          </p:cNvPr>
          <p:cNvSpPr/>
          <p:nvPr/>
        </p:nvSpPr>
        <p:spPr>
          <a:xfrm>
            <a:off x="2883607" y="1568815"/>
            <a:ext cx="2792120" cy="2853259"/>
          </a:xfrm>
          <a:prstGeom prst="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2" name="TextBox 41">
            <a:extLst>
              <a:ext uri="{FF2B5EF4-FFF2-40B4-BE49-F238E27FC236}">
                <a16:creationId xmlns:a16="http://schemas.microsoft.com/office/drawing/2014/main" id="{800A745A-9D84-489C-B6E6-8775DF7BAA52}"/>
              </a:ext>
            </a:extLst>
          </p:cNvPr>
          <p:cNvSpPr txBox="1"/>
          <p:nvPr/>
        </p:nvSpPr>
        <p:spPr>
          <a:xfrm>
            <a:off x="3302534" y="1295400"/>
            <a:ext cx="1783669" cy="241702"/>
          </a:xfrm>
          <a:prstGeom prst="rect">
            <a:avLst/>
          </a:prstGeom>
          <a:noFill/>
        </p:spPr>
        <p:txBody>
          <a:bodyPr wrap="none" rtlCol="0">
            <a:spAutoFit/>
          </a:bodyPr>
          <a:lstStyle/>
          <a:p>
            <a:r>
              <a:rPr lang="en-US" altLang="ko-KR" sz="1200" dirty="0">
                <a:solidFill>
                  <a:srgbClr val="0000FF"/>
                </a:solidFill>
              </a:rPr>
              <a:t>Data Preprocessing Unit</a:t>
            </a:r>
            <a:endParaRPr lang="ko-KR" altLang="en-US" sz="1200" dirty="0">
              <a:solidFill>
                <a:srgbClr val="0000FF"/>
              </a:solidFill>
            </a:endParaRPr>
          </a:p>
        </p:txBody>
      </p:sp>
      <p:pic>
        <p:nvPicPr>
          <p:cNvPr id="44" name="Picture 2" descr="언리얼 엔진 - 위키백과, 우리 모두의 백과사전">
            <a:extLst>
              <a:ext uri="{FF2B5EF4-FFF2-40B4-BE49-F238E27FC236}">
                <a16:creationId xmlns:a16="http://schemas.microsoft.com/office/drawing/2014/main" id="{E9DA806A-01C3-4E76-BE74-60F49351E7B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59588" y="2733060"/>
            <a:ext cx="256474" cy="27957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유니티 (게임 엔진) - 위키백과, 우리 모두의 백과사전">
            <a:extLst>
              <a:ext uri="{FF2B5EF4-FFF2-40B4-BE49-F238E27FC236}">
                <a16:creationId xmlns:a16="http://schemas.microsoft.com/office/drawing/2014/main" id="{34B75381-9E52-4088-8AF8-78069195085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71642" y="2295177"/>
            <a:ext cx="513067" cy="18641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1BA2D68-DB8E-47E5-A987-D81FE9B47F39}"/>
              </a:ext>
            </a:extLst>
          </p:cNvPr>
          <p:cNvSpPr txBox="1"/>
          <p:nvPr/>
        </p:nvSpPr>
        <p:spPr>
          <a:xfrm>
            <a:off x="8229627" y="2503949"/>
            <a:ext cx="316395" cy="214846"/>
          </a:xfrm>
          <a:prstGeom prst="rect">
            <a:avLst/>
          </a:prstGeom>
          <a:noFill/>
        </p:spPr>
        <p:txBody>
          <a:bodyPr wrap="none" rtlCol="0">
            <a:spAutoFit/>
          </a:bodyPr>
          <a:lstStyle/>
          <a:p>
            <a:r>
              <a:rPr lang="en-US" altLang="ko-KR" sz="1000" dirty="0"/>
              <a:t>OR</a:t>
            </a:r>
            <a:endParaRPr lang="ko-KR" altLang="en-US" sz="1000" dirty="0"/>
          </a:p>
        </p:txBody>
      </p:sp>
      <p:sp>
        <p:nvSpPr>
          <p:cNvPr id="51" name="직사각형 50">
            <a:extLst>
              <a:ext uri="{FF2B5EF4-FFF2-40B4-BE49-F238E27FC236}">
                <a16:creationId xmlns:a16="http://schemas.microsoft.com/office/drawing/2014/main" id="{1CEB0B33-67D4-42E3-95BB-57175A523E04}"/>
              </a:ext>
            </a:extLst>
          </p:cNvPr>
          <p:cNvSpPr/>
          <p:nvPr/>
        </p:nvSpPr>
        <p:spPr>
          <a:xfrm>
            <a:off x="1503117" y="1714436"/>
            <a:ext cx="859083" cy="73146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Sensor</a:t>
            </a:r>
          </a:p>
          <a:p>
            <a:pPr algn="ctr"/>
            <a:r>
              <a:rPr lang="en-US" altLang="ko-KR" sz="1000" dirty="0">
                <a:solidFill>
                  <a:schemeClr val="tx1"/>
                </a:solidFill>
              </a:rPr>
              <a:t>Processing Unit #1</a:t>
            </a:r>
            <a:endParaRPr lang="ko-KR" altLang="en-US" sz="1000" dirty="0">
              <a:solidFill>
                <a:schemeClr val="tx1"/>
              </a:solidFill>
            </a:endParaRPr>
          </a:p>
        </p:txBody>
      </p:sp>
      <p:sp>
        <p:nvSpPr>
          <p:cNvPr id="52" name="직사각형 51">
            <a:extLst>
              <a:ext uri="{FF2B5EF4-FFF2-40B4-BE49-F238E27FC236}">
                <a16:creationId xmlns:a16="http://schemas.microsoft.com/office/drawing/2014/main" id="{09D4FFB2-E848-4D2B-9BCA-F16FB4386982}"/>
              </a:ext>
            </a:extLst>
          </p:cNvPr>
          <p:cNvSpPr/>
          <p:nvPr/>
        </p:nvSpPr>
        <p:spPr>
          <a:xfrm>
            <a:off x="559291" y="1714436"/>
            <a:ext cx="640490" cy="55399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Multi-Sensor</a:t>
            </a:r>
          </a:p>
          <a:p>
            <a:pPr algn="ctr"/>
            <a:r>
              <a:rPr lang="en-US" altLang="ko-KR" sz="1000" dirty="0">
                <a:solidFill>
                  <a:schemeClr val="tx1"/>
                </a:solidFill>
              </a:rPr>
              <a:t>Box #1</a:t>
            </a:r>
            <a:endParaRPr lang="ko-KR" altLang="en-US" sz="1000" dirty="0">
              <a:solidFill>
                <a:schemeClr val="tx1"/>
              </a:solidFill>
            </a:endParaRPr>
          </a:p>
        </p:txBody>
      </p:sp>
      <p:sp>
        <p:nvSpPr>
          <p:cNvPr id="55" name="직사각형 54">
            <a:extLst>
              <a:ext uri="{FF2B5EF4-FFF2-40B4-BE49-F238E27FC236}">
                <a16:creationId xmlns:a16="http://schemas.microsoft.com/office/drawing/2014/main" id="{2E0CA3E4-6C1F-400F-BC25-A29CAB482C1F}"/>
              </a:ext>
            </a:extLst>
          </p:cNvPr>
          <p:cNvSpPr/>
          <p:nvPr/>
        </p:nvSpPr>
        <p:spPr>
          <a:xfrm>
            <a:off x="536011" y="2423042"/>
            <a:ext cx="663770" cy="5514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Multi-Sensor</a:t>
            </a:r>
          </a:p>
          <a:p>
            <a:pPr algn="ctr"/>
            <a:r>
              <a:rPr lang="en-US" altLang="ko-KR" sz="1000" dirty="0">
                <a:solidFill>
                  <a:schemeClr val="tx1"/>
                </a:solidFill>
              </a:rPr>
              <a:t>Box #2</a:t>
            </a:r>
            <a:endParaRPr lang="ko-KR" altLang="en-US" sz="1000" dirty="0">
              <a:solidFill>
                <a:schemeClr val="tx1"/>
              </a:solidFill>
            </a:endParaRPr>
          </a:p>
        </p:txBody>
      </p:sp>
      <p:sp>
        <p:nvSpPr>
          <p:cNvPr id="56" name="직사각형 55">
            <a:extLst>
              <a:ext uri="{FF2B5EF4-FFF2-40B4-BE49-F238E27FC236}">
                <a16:creationId xmlns:a16="http://schemas.microsoft.com/office/drawing/2014/main" id="{CBD676B9-CC81-48F9-980F-EC39EAC2F788}"/>
              </a:ext>
            </a:extLst>
          </p:cNvPr>
          <p:cNvSpPr/>
          <p:nvPr/>
        </p:nvSpPr>
        <p:spPr>
          <a:xfrm>
            <a:off x="559291" y="3564449"/>
            <a:ext cx="640490" cy="55145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Multi-Sensor</a:t>
            </a:r>
          </a:p>
          <a:p>
            <a:pPr algn="ctr"/>
            <a:r>
              <a:rPr lang="en-US" altLang="ko-KR" sz="1000" dirty="0">
                <a:solidFill>
                  <a:schemeClr val="tx1"/>
                </a:solidFill>
              </a:rPr>
              <a:t>Box #N</a:t>
            </a:r>
            <a:endParaRPr lang="ko-KR" altLang="en-US" sz="1000" dirty="0">
              <a:solidFill>
                <a:schemeClr val="tx1"/>
              </a:solidFill>
            </a:endParaRPr>
          </a:p>
        </p:txBody>
      </p:sp>
      <p:sp>
        <p:nvSpPr>
          <p:cNvPr id="57" name="TextBox 56">
            <a:extLst>
              <a:ext uri="{FF2B5EF4-FFF2-40B4-BE49-F238E27FC236}">
                <a16:creationId xmlns:a16="http://schemas.microsoft.com/office/drawing/2014/main" id="{75D76463-2070-431C-9ABE-9E504A8C6D1D}"/>
              </a:ext>
            </a:extLst>
          </p:cNvPr>
          <p:cNvSpPr txBox="1"/>
          <p:nvPr/>
        </p:nvSpPr>
        <p:spPr>
          <a:xfrm rot="5400000">
            <a:off x="770198" y="3013447"/>
            <a:ext cx="436338" cy="461665"/>
          </a:xfrm>
          <a:prstGeom prst="rect">
            <a:avLst/>
          </a:prstGeom>
          <a:noFill/>
        </p:spPr>
        <p:txBody>
          <a:bodyPr wrap="none" rtlCol="0">
            <a:spAutoFit/>
          </a:bodyPr>
          <a:lstStyle/>
          <a:p>
            <a:r>
              <a:rPr lang="en-US" altLang="ko-KR" sz="2400" dirty="0"/>
              <a:t>…</a:t>
            </a:r>
            <a:endParaRPr lang="ko-KR" altLang="en-US" sz="2400" dirty="0"/>
          </a:p>
        </p:txBody>
      </p:sp>
      <p:sp>
        <p:nvSpPr>
          <p:cNvPr id="61" name="TextBox 60">
            <a:extLst>
              <a:ext uri="{FF2B5EF4-FFF2-40B4-BE49-F238E27FC236}">
                <a16:creationId xmlns:a16="http://schemas.microsoft.com/office/drawing/2014/main" id="{99C5EF73-8F8D-4413-B9F6-C871D2B4CF03}"/>
              </a:ext>
            </a:extLst>
          </p:cNvPr>
          <p:cNvSpPr txBox="1"/>
          <p:nvPr/>
        </p:nvSpPr>
        <p:spPr>
          <a:xfrm>
            <a:off x="3052176" y="3430146"/>
            <a:ext cx="1176925" cy="646331"/>
          </a:xfrm>
          <a:prstGeom prst="rect">
            <a:avLst/>
          </a:prstGeom>
          <a:noFill/>
        </p:spPr>
        <p:txBody>
          <a:bodyPr wrap="none" rtlCol="0">
            <a:spAutoFit/>
          </a:bodyPr>
          <a:lstStyle/>
          <a:p>
            <a:r>
              <a:rPr lang="en-US" altLang="ko-KR" dirty="0"/>
              <a:t>Message</a:t>
            </a:r>
          </a:p>
          <a:p>
            <a:r>
              <a:rPr lang="en-US" altLang="ko-KR" dirty="0"/>
              <a:t>Adapter</a:t>
            </a:r>
            <a:endParaRPr lang="ko-KR" altLang="en-US" dirty="0"/>
          </a:p>
        </p:txBody>
      </p:sp>
      <p:sp>
        <p:nvSpPr>
          <p:cNvPr id="65" name="TextBox 64">
            <a:extLst>
              <a:ext uri="{FF2B5EF4-FFF2-40B4-BE49-F238E27FC236}">
                <a16:creationId xmlns:a16="http://schemas.microsoft.com/office/drawing/2014/main" id="{112EAACD-1FC5-4F64-8277-9AA442735CEE}"/>
              </a:ext>
            </a:extLst>
          </p:cNvPr>
          <p:cNvSpPr txBox="1"/>
          <p:nvPr/>
        </p:nvSpPr>
        <p:spPr>
          <a:xfrm>
            <a:off x="2715679" y="914400"/>
            <a:ext cx="2530949" cy="369332"/>
          </a:xfrm>
          <a:prstGeom prst="rect">
            <a:avLst/>
          </a:prstGeom>
          <a:noFill/>
        </p:spPr>
        <p:txBody>
          <a:bodyPr wrap="none" rtlCol="0">
            <a:spAutoFit/>
          </a:bodyPr>
          <a:lstStyle/>
          <a:p>
            <a:r>
              <a:rPr lang="en-US" altLang="ko-KR" dirty="0"/>
              <a:t>Virtual World Server</a:t>
            </a:r>
            <a:endParaRPr lang="ko-KR" altLang="en-US" dirty="0"/>
          </a:p>
        </p:txBody>
      </p:sp>
      <p:sp>
        <p:nvSpPr>
          <p:cNvPr id="6" name="타원 5">
            <a:extLst>
              <a:ext uri="{FF2B5EF4-FFF2-40B4-BE49-F238E27FC236}">
                <a16:creationId xmlns:a16="http://schemas.microsoft.com/office/drawing/2014/main" id="{B3399AE6-0246-47CC-88E4-A2DD0C1AFDE8}"/>
              </a:ext>
            </a:extLst>
          </p:cNvPr>
          <p:cNvSpPr/>
          <p:nvPr/>
        </p:nvSpPr>
        <p:spPr>
          <a:xfrm>
            <a:off x="152400" y="1758063"/>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타원 47">
            <a:extLst>
              <a:ext uri="{FF2B5EF4-FFF2-40B4-BE49-F238E27FC236}">
                <a16:creationId xmlns:a16="http://schemas.microsoft.com/office/drawing/2014/main" id="{94AC6AB2-C5A8-4438-884A-931F3F6D5291}"/>
              </a:ext>
            </a:extLst>
          </p:cNvPr>
          <p:cNvSpPr/>
          <p:nvPr/>
        </p:nvSpPr>
        <p:spPr>
          <a:xfrm>
            <a:off x="152400" y="202194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타원 48">
            <a:extLst>
              <a:ext uri="{FF2B5EF4-FFF2-40B4-BE49-F238E27FC236}">
                <a16:creationId xmlns:a16="http://schemas.microsoft.com/office/drawing/2014/main" id="{773453EF-ED9C-412A-9390-BFD90C6FEF58}"/>
              </a:ext>
            </a:extLst>
          </p:cNvPr>
          <p:cNvSpPr/>
          <p:nvPr/>
        </p:nvSpPr>
        <p:spPr>
          <a:xfrm>
            <a:off x="152400" y="229716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0" name="타원 49">
            <a:extLst>
              <a:ext uri="{FF2B5EF4-FFF2-40B4-BE49-F238E27FC236}">
                <a16:creationId xmlns:a16="http://schemas.microsoft.com/office/drawing/2014/main" id="{DE594EEC-3247-445E-AB43-AB3221530CA3}"/>
              </a:ext>
            </a:extLst>
          </p:cNvPr>
          <p:cNvSpPr/>
          <p:nvPr/>
        </p:nvSpPr>
        <p:spPr>
          <a:xfrm>
            <a:off x="152400" y="2569683"/>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3" name="타원 52">
            <a:extLst>
              <a:ext uri="{FF2B5EF4-FFF2-40B4-BE49-F238E27FC236}">
                <a16:creationId xmlns:a16="http://schemas.microsoft.com/office/drawing/2014/main" id="{80E1DC46-210B-4E84-9B19-6A5899D41D6E}"/>
              </a:ext>
            </a:extLst>
          </p:cNvPr>
          <p:cNvSpPr/>
          <p:nvPr/>
        </p:nvSpPr>
        <p:spPr>
          <a:xfrm>
            <a:off x="152400" y="396604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8" name="직사각형 57">
            <a:extLst>
              <a:ext uri="{FF2B5EF4-FFF2-40B4-BE49-F238E27FC236}">
                <a16:creationId xmlns:a16="http://schemas.microsoft.com/office/drawing/2014/main" id="{A57E5EC0-09AD-4DD8-831E-189181103683}"/>
              </a:ext>
            </a:extLst>
          </p:cNvPr>
          <p:cNvSpPr/>
          <p:nvPr/>
        </p:nvSpPr>
        <p:spPr>
          <a:xfrm>
            <a:off x="1503117" y="4534064"/>
            <a:ext cx="859083" cy="731466"/>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00" dirty="0">
                <a:solidFill>
                  <a:schemeClr val="tx1"/>
                </a:solidFill>
              </a:rPr>
              <a:t>Sensor</a:t>
            </a:r>
          </a:p>
          <a:p>
            <a:pPr algn="ctr"/>
            <a:r>
              <a:rPr lang="en-US" altLang="ko-KR" sz="1000" dirty="0">
                <a:solidFill>
                  <a:schemeClr val="tx1"/>
                </a:solidFill>
              </a:rPr>
              <a:t>Processing Unit #2</a:t>
            </a:r>
            <a:endParaRPr lang="ko-KR" altLang="en-US" sz="1000" dirty="0">
              <a:solidFill>
                <a:schemeClr val="tx1"/>
              </a:solidFill>
            </a:endParaRPr>
          </a:p>
        </p:txBody>
      </p:sp>
      <p:sp>
        <p:nvSpPr>
          <p:cNvPr id="59" name="TextBox 58">
            <a:extLst>
              <a:ext uri="{FF2B5EF4-FFF2-40B4-BE49-F238E27FC236}">
                <a16:creationId xmlns:a16="http://schemas.microsoft.com/office/drawing/2014/main" id="{036A99A8-B8F1-4B5C-939D-6E0E4586E9E5}"/>
              </a:ext>
            </a:extLst>
          </p:cNvPr>
          <p:cNvSpPr txBox="1"/>
          <p:nvPr/>
        </p:nvSpPr>
        <p:spPr>
          <a:xfrm rot="5400000">
            <a:off x="1813544" y="3013448"/>
            <a:ext cx="436338" cy="461665"/>
          </a:xfrm>
          <a:prstGeom prst="rect">
            <a:avLst/>
          </a:prstGeom>
          <a:noFill/>
        </p:spPr>
        <p:txBody>
          <a:bodyPr wrap="none" rtlCol="0">
            <a:spAutoFit/>
          </a:bodyPr>
          <a:lstStyle/>
          <a:p>
            <a:r>
              <a:rPr lang="en-US" altLang="ko-KR" sz="2400" dirty="0"/>
              <a:t>…</a:t>
            </a:r>
            <a:endParaRPr lang="ko-KR" altLang="en-US" sz="2400" dirty="0"/>
          </a:p>
        </p:txBody>
      </p:sp>
      <p:sp>
        <p:nvSpPr>
          <p:cNvPr id="60" name="TextBox 59">
            <a:extLst>
              <a:ext uri="{FF2B5EF4-FFF2-40B4-BE49-F238E27FC236}">
                <a16:creationId xmlns:a16="http://schemas.microsoft.com/office/drawing/2014/main" id="{83FAAB95-93F3-45BE-A186-2528EF640F0F}"/>
              </a:ext>
            </a:extLst>
          </p:cNvPr>
          <p:cNvSpPr txBox="1"/>
          <p:nvPr/>
        </p:nvSpPr>
        <p:spPr>
          <a:xfrm rot="5400000">
            <a:off x="156132" y="3013448"/>
            <a:ext cx="436338" cy="461665"/>
          </a:xfrm>
          <a:prstGeom prst="rect">
            <a:avLst/>
          </a:prstGeom>
          <a:noFill/>
        </p:spPr>
        <p:txBody>
          <a:bodyPr wrap="none" rtlCol="0">
            <a:spAutoFit/>
          </a:bodyPr>
          <a:lstStyle/>
          <a:p>
            <a:r>
              <a:rPr lang="en-US" altLang="ko-KR" sz="2400" dirty="0"/>
              <a:t>…</a:t>
            </a:r>
            <a:endParaRPr lang="ko-KR" altLang="en-US" sz="2400" dirty="0"/>
          </a:p>
        </p:txBody>
      </p:sp>
      <p:sp>
        <p:nvSpPr>
          <p:cNvPr id="62" name="TextBox 61">
            <a:extLst>
              <a:ext uri="{FF2B5EF4-FFF2-40B4-BE49-F238E27FC236}">
                <a16:creationId xmlns:a16="http://schemas.microsoft.com/office/drawing/2014/main" id="{431D280D-66EB-4C81-92A7-4CDC7C5E1845}"/>
              </a:ext>
            </a:extLst>
          </p:cNvPr>
          <p:cNvSpPr txBox="1"/>
          <p:nvPr/>
        </p:nvSpPr>
        <p:spPr>
          <a:xfrm>
            <a:off x="-50856" y="1104872"/>
            <a:ext cx="734495" cy="553998"/>
          </a:xfrm>
          <a:prstGeom prst="rect">
            <a:avLst/>
          </a:prstGeom>
          <a:noFill/>
        </p:spPr>
        <p:txBody>
          <a:bodyPr wrap="none" rtlCol="0">
            <a:spAutoFit/>
          </a:bodyPr>
          <a:lstStyle/>
          <a:p>
            <a:pPr algn="ctr"/>
            <a:r>
              <a:rPr lang="en-US" altLang="ko-KR" sz="1000" dirty="0"/>
              <a:t>Sensor/</a:t>
            </a:r>
            <a:br>
              <a:rPr lang="en-US" altLang="ko-KR" sz="1000" dirty="0"/>
            </a:br>
            <a:r>
              <a:rPr lang="en-US" altLang="ko-KR" sz="1000" dirty="0"/>
              <a:t>Actuator</a:t>
            </a:r>
          </a:p>
          <a:p>
            <a:pPr algn="ctr"/>
            <a:r>
              <a:rPr lang="en-US" altLang="ko-KR" sz="1000" dirty="0"/>
              <a:t>Box</a:t>
            </a:r>
            <a:endParaRPr lang="ko-KR" altLang="en-US" sz="1000" dirty="0"/>
          </a:p>
        </p:txBody>
      </p:sp>
      <p:sp>
        <p:nvSpPr>
          <p:cNvPr id="66" name="직사각형 65">
            <a:extLst>
              <a:ext uri="{FF2B5EF4-FFF2-40B4-BE49-F238E27FC236}">
                <a16:creationId xmlns:a16="http://schemas.microsoft.com/office/drawing/2014/main" id="{39C0C68E-06DA-408B-830D-D6EFB013765D}"/>
              </a:ext>
            </a:extLst>
          </p:cNvPr>
          <p:cNvSpPr/>
          <p:nvPr/>
        </p:nvSpPr>
        <p:spPr>
          <a:xfrm>
            <a:off x="5711882" y="1373570"/>
            <a:ext cx="303335" cy="32403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11" name="연결선: 꺾임 10">
            <a:extLst>
              <a:ext uri="{FF2B5EF4-FFF2-40B4-BE49-F238E27FC236}">
                <a16:creationId xmlns:a16="http://schemas.microsoft.com/office/drawing/2014/main" id="{B8CE71ED-4278-4AA5-9463-4F43CEDAC212}"/>
              </a:ext>
            </a:extLst>
          </p:cNvPr>
          <p:cNvCxnSpPr>
            <a:stCxn id="52" idx="3"/>
            <a:endCxn id="51" idx="1"/>
          </p:cNvCxnSpPr>
          <p:nvPr/>
        </p:nvCxnSpPr>
        <p:spPr>
          <a:xfrm>
            <a:off x="1199781" y="1991435"/>
            <a:ext cx="303336" cy="88734"/>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5" name="연결선: 꺾임 14">
            <a:extLst>
              <a:ext uri="{FF2B5EF4-FFF2-40B4-BE49-F238E27FC236}">
                <a16:creationId xmlns:a16="http://schemas.microsoft.com/office/drawing/2014/main" id="{696BFA09-C92F-49B0-B1E8-6EAA41D9A6FD}"/>
              </a:ext>
            </a:extLst>
          </p:cNvPr>
          <p:cNvCxnSpPr>
            <a:stCxn id="55" idx="3"/>
            <a:endCxn id="51" idx="1"/>
          </p:cNvCxnSpPr>
          <p:nvPr/>
        </p:nvCxnSpPr>
        <p:spPr>
          <a:xfrm flipV="1">
            <a:off x="1199781" y="2080169"/>
            <a:ext cx="303336" cy="61859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9" name="연결선: 꺾임 28">
            <a:extLst>
              <a:ext uri="{FF2B5EF4-FFF2-40B4-BE49-F238E27FC236}">
                <a16:creationId xmlns:a16="http://schemas.microsoft.com/office/drawing/2014/main" id="{92ED167F-6AF5-4831-BCC4-2F13FFDF5ED5}"/>
              </a:ext>
            </a:extLst>
          </p:cNvPr>
          <p:cNvCxnSpPr>
            <a:stCxn id="56" idx="3"/>
            <a:endCxn id="51" idx="1"/>
          </p:cNvCxnSpPr>
          <p:nvPr/>
        </p:nvCxnSpPr>
        <p:spPr>
          <a:xfrm flipV="1">
            <a:off x="1199781" y="2080169"/>
            <a:ext cx="303336" cy="1760006"/>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21" name="연결선: 꺾임 20">
            <a:extLst>
              <a:ext uri="{FF2B5EF4-FFF2-40B4-BE49-F238E27FC236}">
                <a16:creationId xmlns:a16="http://schemas.microsoft.com/office/drawing/2014/main" id="{25B4A6D3-FC74-4503-AC92-19154C5E5C9B}"/>
              </a:ext>
            </a:extLst>
          </p:cNvPr>
          <p:cNvCxnSpPr>
            <a:cxnSpLocks/>
          </p:cNvCxnSpPr>
          <p:nvPr/>
        </p:nvCxnSpPr>
        <p:spPr>
          <a:xfrm>
            <a:off x="5539664" y="1976522"/>
            <a:ext cx="749242" cy="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3144B87-D701-481A-B1A4-9BA6D050B3C7}"/>
              </a:ext>
            </a:extLst>
          </p:cNvPr>
          <p:cNvSpPr txBox="1"/>
          <p:nvPr/>
        </p:nvSpPr>
        <p:spPr>
          <a:xfrm>
            <a:off x="5616757" y="1761676"/>
            <a:ext cx="423514" cy="246221"/>
          </a:xfrm>
          <a:prstGeom prst="rect">
            <a:avLst/>
          </a:prstGeom>
          <a:noFill/>
        </p:spPr>
        <p:txBody>
          <a:bodyPr wrap="none" rtlCol="0">
            <a:spAutoFit/>
          </a:bodyPr>
          <a:lstStyle/>
          <a:p>
            <a:r>
              <a:rPr lang="en-US" altLang="ko-KR" sz="1000" dirty="0"/>
              <a:t>Pub</a:t>
            </a:r>
            <a:endParaRPr lang="ko-KR" altLang="en-US" sz="1000" dirty="0"/>
          </a:p>
        </p:txBody>
      </p:sp>
      <p:cxnSp>
        <p:nvCxnSpPr>
          <p:cNvPr id="25" name="연결선: 꺾임 24">
            <a:extLst>
              <a:ext uri="{FF2B5EF4-FFF2-40B4-BE49-F238E27FC236}">
                <a16:creationId xmlns:a16="http://schemas.microsoft.com/office/drawing/2014/main" id="{698C6DDA-412E-43A4-A8FF-70B869F55244}"/>
              </a:ext>
            </a:extLst>
          </p:cNvPr>
          <p:cNvCxnSpPr>
            <a:cxnSpLocks/>
          </p:cNvCxnSpPr>
          <p:nvPr/>
        </p:nvCxnSpPr>
        <p:spPr>
          <a:xfrm>
            <a:off x="5539664" y="2200302"/>
            <a:ext cx="749242" cy="1"/>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B1BCFB0-89E0-4425-800D-4F8F890BEE1C}"/>
              </a:ext>
            </a:extLst>
          </p:cNvPr>
          <p:cNvSpPr txBox="1"/>
          <p:nvPr/>
        </p:nvSpPr>
        <p:spPr>
          <a:xfrm>
            <a:off x="5649751" y="2191367"/>
            <a:ext cx="434734" cy="246221"/>
          </a:xfrm>
          <a:prstGeom prst="rect">
            <a:avLst/>
          </a:prstGeom>
          <a:noFill/>
        </p:spPr>
        <p:txBody>
          <a:bodyPr wrap="none" rtlCol="0">
            <a:spAutoFit/>
          </a:bodyPr>
          <a:lstStyle/>
          <a:p>
            <a:r>
              <a:rPr lang="en-US" altLang="ko-KR" sz="1000" dirty="0">
                <a:solidFill>
                  <a:srgbClr val="FF0000"/>
                </a:solidFill>
              </a:rPr>
              <a:t>Sub</a:t>
            </a:r>
            <a:endParaRPr lang="ko-KR" altLang="en-US" sz="1000" dirty="0">
              <a:solidFill>
                <a:srgbClr val="FF0000"/>
              </a:solidFill>
            </a:endParaRPr>
          </a:p>
        </p:txBody>
      </p:sp>
    </p:spTree>
    <p:extLst>
      <p:ext uri="{BB962C8B-B14F-4D97-AF65-F5344CB8AC3E}">
        <p14:creationId xmlns:p14="http://schemas.microsoft.com/office/powerpoint/2010/main" val="1269953904"/>
      </p:ext>
    </p:extLst>
  </p:cSld>
  <p:clrMapOvr>
    <a:masterClrMapping/>
  </p:clrMapOvr>
</p:sld>
</file>

<file path=ppt/theme/theme1.xml><?xml version="1.0" encoding="utf-8"?>
<a:theme xmlns:a="http://schemas.openxmlformats.org/drawingml/2006/main" name="IEEE-SA Powerpoint Template">
  <a:themeElements>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fontScheme name="Blank Presentation">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A6B4AC"/>
        </a:lt2>
        <a:accent1>
          <a:srgbClr val="0066A1"/>
        </a:accent1>
        <a:accent2>
          <a:srgbClr val="009FDA"/>
        </a:accent2>
        <a:accent3>
          <a:srgbClr val="FFFFFF"/>
        </a:accent3>
        <a:accent4>
          <a:srgbClr val="000000"/>
        </a:accent4>
        <a:accent5>
          <a:srgbClr val="AAB8CD"/>
        </a:accent5>
        <a:accent6>
          <a:srgbClr val="0090C5"/>
        </a:accent6>
        <a:hlink>
          <a:srgbClr val="CC1239"/>
        </a:hlink>
        <a:folHlink>
          <a:srgbClr val="FDC82F"/>
        </a:folHlink>
      </a:clrScheme>
      <a:clrMap bg1="lt1" tx1="dk1" bg2="lt2" tx2="dk2" accent1="accent1" accent2="accent2" accent3="accent3" accent4="accent4" accent5="accent5" accent6="accent6" hlink="hlink" folHlink="folHlink"/>
    </a:extraClrScheme>
    <a:extraClrScheme>
      <a:clrScheme name="Blank Presentation 2">
        <a:dk1>
          <a:srgbClr val="A6B4AC"/>
        </a:dk1>
        <a:lt1>
          <a:srgbClr val="FFFFFF"/>
        </a:lt1>
        <a:dk2>
          <a:srgbClr val="000000"/>
        </a:dk2>
        <a:lt2>
          <a:srgbClr val="FFFFFF"/>
        </a:lt2>
        <a:accent1>
          <a:srgbClr val="0066A1"/>
        </a:accent1>
        <a:accent2>
          <a:srgbClr val="009FDA"/>
        </a:accent2>
        <a:accent3>
          <a:srgbClr val="AAAAAA"/>
        </a:accent3>
        <a:accent4>
          <a:srgbClr val="DADADA"/>
        </a:accent4>
        <a:accent5>
          <a:srgbClr val="AAB8CD"/>
        </a:accent5>
        <a:accent6>
          <a:srgbClr val="0090C5"/>
        </a:accent6>
        <a:hlink>
          <a:srgbClr val="CC1239"/>
        </a:hlink>
        <a:folHlink>
          <a:srgbClr val="FDC82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IEEE-SA Powerpoint Template</Template>
  <TotalTime>27044</TotalTime>
  <Words>1620</Words>
  <Application>Microsoft Office PowerPoint</Application>
  <PresentationFormat>화면 슬라이드 쇼(4:3)</PresentationFormat>
  <Paragraphs>406</Paragraphs>
  <Slides>21</Slides>
  <Notes>2</Notes>
  <HiddenSlides>0</HiddenSlides>
  <MMClips>0</MMClips>
  <ScaleCrop>false</ScaleCrop>
  <HeadingPairs>
    <vt:vector size="6" baseType="variant">
      <vt:variant>
        <vt:lpstr>사용한 글꼴</vt:lpstr>
      </vt:variant>
      <vt:variant>
        <vt:i4>13</vt:i4>
      </vt:variant>
      <vt:variant>
        <vt:lpstr>테마</vt:lpstr>
      </vt:variant>
      <vt:variant>
        <vt:i4>3</vt:i4>
      </vt:variant>
      <vt:variant>
        <vt:lpstr>슬라이드 제목</vt:lpstr>
      </vt:variant>
      <vt:variant>
        <vt:i4>21</vt:i4>
      </vt:variant>
    </vt:vector>
  </HeadingPairs>
  <TitlesOfParts>
    <vt:vector size="37" baseType="lpstr">
      <vt:lpstr>Geneva</vt:lpstr>
      <vt:lpstr>Montserrat</vt:lpstr>
      <vt:lpstr>MS PGothic</vt:lpstr>
      <vt:lpstr>Myriad Pro</vt:lpstr>
      <vt:lpstr>Yu Gothic</vt:lpstr>
      <vt:lpstr>굴림</vt:lpstr>
      <vt:lpstr>맑은 고딕</vt:lpstr>
      <vt:lpstr>Arial</vt:lpstr>
      <vt:lpstr>Calibri</vt:lpstr>
      <vt:lpstr>Cambria Math</vt:lpstr>
      <vt:lpstr>times</vt:lpstr>
      <vt:lpstr>Times New Roman</vt:lpstr>
      <vt:lpstr>Verdana</vt:lpstr>
      <vt:lpstr>IEEE-SA Powerpoint Template</vt:lpstr>
      <vt:lpstr>Office 테마</vt:lpstr>
      <vt:lpstr>1_Office 테마</vt:lpstr>
      <vt:lpstr>PowerPoint 프레젠테이션</vt:lpstr>
      <vt:lpstr>Compliance with  IEEE Standards Policies and Procedures</vt:lpstr>
      <vt:lpstr>IEEE 2888 Interfacing Cyber and Physical World Working Group Kyoungro Yoon, yoonk@konkuk.ac.kr</vt:lpstr>
      <vt:lpstr>Contents</vt:lpstr>
      <vt:lpstr>Introduction</vt:lpstr>
      <vt:lpstr>Basic Digital Twin Framework</vt:lpstr>
      <vt:lpstr>Overall Goal of Our Implementation</vt:lpstr>
      <vt:lpstr>Hardware architecture of digital twin system </vt:lpstr>
      <vt:lpstr>Software Processing Framework</vt:lpstr>
      <vt:lpstr>Message Transaction Between  Physical Devices (Uplink)</vt:lpstr>
      <vt:lpstr>Message Transaction Between  Physical Devices (Downlink)</vt:lpstr>
      <vt:lpstr>End-to-End Timing Synchronized Message Process</vt:lpstr>
      <vt:lpstr>Data Packet</vt:lpstr>
      <vt:lpstr>Hardware Implementation of Digital Twin</vt:lpstr>
      <vt:lpstr>Indoor Basic Demonstration Test</vt:lpstr>
      <vt:lpstr>Use Case #2: Virtual Measurements</vt:lpstr>
      <vt:lpstr>Use Case #2: Virtual Measurements</vt:lpstr>
      <vt:lpstr>Use Case #2: Virtual Measurements</vt:lpstr>
      <vt:lpstr>Use Case #2: Virtual Measurements</vt:lpstr>
      <vt:lpstr>Future Works</vt:lpstr>
      <vt:lpstr>PowerPoint 프레젠테이션</vt:lpstr>
    </vt:vector>
  </TitlesOfParts>
  <Company>IEEE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Page Using a Light Image</dc:title>
  <dc:creator>jkenny</dc:creator>
  <cp:lastModifiedBy>KETI-Yoon</cp:lastModifiedBy>
  <cp:revision>311</cp:revision>
  <dcterms:created xsi:type="dcterms:W3CDTF">2014-10-13T13:02:20Z</dcterms:created>
  <dcterms:modified xsi:type="dcterms:W3CDTF">2022-02-16T04:21:26Z</dcterms:modified>
</cp:coreProperties>
</file>