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7"/>
  </p:notesMasterIdLst>
  <p:handoutMasterIdLst>
    <p:handoutMasterId r:id="rId18"/>
  </p:handoutMasterIdLst>
  <p:sldIdLst>
    <p:sldId id="325" r:id="rId4"/>
    <p:sldId id="365" r:id="rId5"/>
    <p:sldId id="366" r:id="rId6"/>
    <p:sldId id="328" r:id="rId7"/>
    <p:sldId id="367" r:id="rId8"/>
    <p:sldId id="368" r:id="rId9"/>
    <p:sldId id="369" r:id="rId10"/>
    <p:sldId id="370" r:id="rId11"/>
    <p:sldId id="372" r:id="rId12"/>
    <p:sldId id="373" r:id="rId13"/>
    <p:sldId id="371" r:id="rId14"/>
    <p:sldId id="352" r:id="rId15"/>
    <p:sldId id="35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2"/>
    <p:restoredTop sz="94669"/>
  </p:normalViewPr>
  <p:slideViewPr>
    <p:cSldViewPr>
      <p:cViewPr varScale="1">
        <p:scale>
          <a:sx n="105" d="100"/>
          <a:sy n="105" d="100"/>
        </p:scale>
        <p:origin x="154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2888-21-0051-00-0001-Session #7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2888-21-0051-00-0001-Session #7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2888-21-0051-00-0001-Session #7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2888-21-0051-00-0001-Session #7 2888.1 TG Meeting Summary</a:t>
            </a:r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2888-21-0051-00-0001-Session #7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2888-21-0051-00-0001-Session #7 2888.1 TG Meeting Summary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2888-21-0051-00-0001-Session #7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2888-21-0051-00-0001-Session #7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495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2888-21-0051-00-0001-Session #7 2888.1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 descr="텍스트이(가) 표시된 사진&#10;&#10;자동 생성된 설명">
            <a:extLst>
              <a:ext uri="{FF2B5EF4-FFF2-40B4-BE49-F238E27FC236}">
                <a16:creationId xmlns:a16="http://schemas.microsoft.com/office/drawing/2014/main" id="{307420E3-BB23-4783-8371-99B1CFCF9A2E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0105" y="131915"/>
            <a:ext cx="690835" cy="64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 dirty="0"/>
              <a:t>2888-21-0019-00-0001-Session #7 2888.1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512416"/>
            <a:ext cx="5638800" cy="828675"/>
          </a:xfrm>
        </p:spPr>
        <p:txBody>
          <a:bodyPr/>
          <a:lstStyle/>
          <a:p>
            <a:pPr fontAlgn="auto">
              <a:spcAft>
                <a:spcPts val="0"/>
              </a:spcAft>
            </a:pPr>
            <a:r>
              <a:rPr lang="en-US" altLang="ko-KR" dirty="0"/>
              <a:t>[Sang-Kyun Kim/ </a:t>
            </a:r>
            <a:r>
              <a:rPr lang="en-US" altLang="ko-KR" dirty="0" err="1"/>
              <a:t>Myongji</a:t>
            </a:r>
            <a:r>
              <a:rPr lang="en-US" altLang="ko-KR" dirty="0"/>
              <a:t> University]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8B3D6B9-2DE8-4712-A99E-85AB2CE2F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588491"/>
            <a:ext cx="7924800" cy="9239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[</a:t>
            </a:r>
            <a:r>
              <a:rPr lang="en-US" altLang="ko-KR">
                <a:solidFill>
                  <a:schemeClr val="bg1"/>
                </a:solidFill>
                <a:latin typeface="+mj-ea"/>
                <a:ea typeface="+mj-ea"/>
              </a:rPr>
              <a:t>Session #8 2888.1 </a:t>
            </a: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TG Meeting Summary]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3</a:t>
            </a:r>
            <a:r>
              <a:rPr lang="en-US" altLang="ko-KR" baseline="30000" dirty="0">
                <a:solidFill>
                  <a:srgbClr val="44546A"/>
                </a:solidFill>
                <a:latin typeface="+mj-ea"/>
              </a:rPr>
              <a:t>rd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 AM2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October 20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2021, 11:00am~12:30am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tabLst>
                <a:tab pos="2865755" algn="ctr"/>
                <a:tab pos="5731510" algn="r"/>
              </a:tabLs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2888-21-0072-00-0001-Semantics of unitTypes for environment-related sensors</a:t>
            </a:r>
            <a:endParaRPr lang="ko-KR" altLang="ko-KR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Tai-Gil Kwon 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2888-21-0078-01-0001-data-formats-for-additional-environment-related-sensors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Tai-Gil Kwon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2888-21-0079-01-0001-syntax-and-semantics-of-environment-related-sensor-capabilities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Tai-Gil Kwon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6100" lvl="1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endParaRPr lang="en-GB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E5F0DAFF-416B-4ED1-AA09-8D045E62D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2888-21-0094-01-0001-Session #8 2888.1 </a:t>
            </a:r>
            <a:r>
              <a:rPr lang="en-US" dirty="0"/>
              <a:t>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2468717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4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th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 AM1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Thursday, October 21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st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2021, 09:00am~12:30am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IEEESTD-2888.1_D0.5.doc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Sang-Kyun Kim 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6100" lvl="1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endParaRPr lang="en-GB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A6C13F3D-B24F-4A72-98B5-AF90476DA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2888-21-0094-01-0001-Session #8 2888.1 </a:t>
            </a:r>
            <a:r>
              <a:rPr lang="en-US" dirty="0"/>
              <a:t>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982218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overall working draft of 2888.1 and prepare for the letter ballot 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1 slot for input contributions and 3 slots for working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draft inspection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39574A3-4073-4C7E-B810-8E293B876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2888-21-0094-01-0001-Session #8 2888.1 </a:t>
            </a:r>
            <a:r>
              <a:rPr lang="en-US" dirty="0"/>
              <a:t>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1F794A5E-6104-49B4-AD06-43B230F2F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2888-21-0094-01-0001-Session #8 2888.1 </a:t>
            </a:r>
            <a:r>
              <a:rPr lang="en-US" dirty="0"/>
              <a:t>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043542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#8 </a:t>
                      </a: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2888.1 TG Meeting Summary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10</a:t>
                      </a: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Sang-Kyun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Myongji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+82 10 6406 8163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goldmunt@gmail.com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Min Hyuk Jeong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Myongji</a:t>
                      </a: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+82 10 3248 4909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jmh8900@gmail.com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487ABE41-7F10-4050-87B9-4BF544C52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2888-21-0094-01-0001-Session #8 2888.1 </a:t>
            </a:r>
            <a:r>
              <a:rPr lang="en-US" dirty="0"/>
              <a:t>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id="{373F28F7-06B9-488A-BDB7-7738A415A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66" y="5295084"/>
            <a:ext cx="836203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Millennium Hilton Hotel, Junior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Ballroom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Conference: https://global.gotomeeting.com/join/508712013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BDD832B-C0AF-414C-8670-E36975AF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57C8A67B-3A41-49D0-9FBC-3338913EE3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876489"/>
              </p:ext>
            </p:extLst>
          </p:nvPr>
        </p:nvGraphicFramePr>
        <p:xfrm>
          <a:off x="345281" y="942892"/>
          <a:ext cx="8382000" cy="416250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(October 18,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19,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20,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21,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86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TGs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597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6951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563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  <a:tr h="584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 3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5:00 – 6:00p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 WG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(Status Report)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95030"/>
                  </a:ext>
                </a:extLst>
              </a:tr>
            </a:tbl>
          </a:graphicData>
        </a:graphic>
      </p:graphicFrame>
      <p:sp>
        <p:nvSpPr>
          <p:cNvPr id="9" name="바닥글 개체 틀 1">
            <a:extLst>
              <a:ext uri="{FF2B5EF4-FFF2-40B4-BE49-F238E27FC236}">
                <a16:creationId xmlns:a16="http://schemas.microsoft.com/office/drawing/2014/main" id="{DF81DFD3-2540-421B-97A8-FBC5DFE2D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2888-21-0094-01-0001-Session #8 2888.1 </a:t>
            </a:r>
            <a:r>
              <a:rPr lang="en-US" dirty="0"/>
              <a:t>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>
                <a:solidFill>
                  <a:srgbClr val="44546A"/>
                </a:solidFill>
                <a:latin typeface="+mj-ea"/>
              </a:rPr>
              <a:t> Day AM1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October 19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2021, 9:00am~10:30am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2888-21-0062-00-0001-Glove Sensor for the Large Space VR Training System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Sang-Kyun Kim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2888-21-0063-00-0001-IMU Sensor for the Large Space VR Training System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Sang-Kyun Kim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2888-21-0064-00-0001-Rigidbody Sensor for the Large Space VR Training System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Sang-Kyun Kim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GB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2F62FE7D-23E8-4441-B04A-0A1654638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2888-21-0094-01-0001-Session #8 2888.1 </a:t>
            </a:r>
            <a:r>
              <a:rPr lang="en-US" dirty="0"/>
              <a:t>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394781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>
                <a:solidFill>
                  <a:srgbClr val="44546A"/>
                </a:solidFill>
                <a:latin typeface="+mj-ea"/>
              </a:rPr>
              <a:t> Day AM1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October 19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2021, 9:00am~10:30am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2888-21-0065-00-0001-Syntax and Semantics of Bend Sensor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Sang-Kyun Kim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2888-21-0066-00-0001-Syntax and Semantics of Microphone Sensor Capabilities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Sang-Kyun Kim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2888-21-0067-00-0001-Syntax and Semantics of Bend Sensor Capabilities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Sang-Kyun Kim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GB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E2B1495A-B2F1-4B31-B633-B6AA9A855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2888-21-0094-01-0001-Session #8 2888.1 </a:t>
            </a:r>
            <a:r>
              <a:rPr lang="en-US" dirty="0"/>
              <a:t>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986806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</a:t>
            </a:r>
            <a:r>
              <a:rPr lang="en-US" altLang="ko-KR" sz="240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October 19</a:t>
            </a:r>
            <a:r>
              <a:rPr lang="en-US" altLang="ko-KR" sz="2400" baseline="3000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2021, 9:00am~10:30am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>
                <a:latin typeface="Arial" panose="020B0604020202020204" pitchFamily="34" charset="0"/>
                <a:cs typeface="Arial" panose="020B0604020202020204" pitchFamily="34" charset="0"/>
              </a:rPr>
              <a:t>2888-21-0068-00-0001-syntax-and-semantics-of-biosensor-capabilities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>
                <a:latin typeface="Arial" panose="020B0604020202020204" pitchFamily="34" charset="0"/>
                <a:cs typeface="Arial" panose="020B0604020202020204" pitchFamily="34" charset="0"/>
              </a:rPr>
              <a:t>Presented by Sang-Kyun Kim</a:t>
            </a:r>
          </a:p>
          <a:p>
            <a:pPr marL="546100" lvl="1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endParaRPr lang="en-GB" altLang="ko-K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4F883B86-6CA9-4009-A7FB-D4FE109EA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2888-21-0094-01-0001-Session #8 2888.1 </a:t>
            </a:r>
            <a:r>
              <a:rPr lang="en-US" dirty="0"/>
              <a:t>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2576475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>
                <a:solidFill>
                  <a:srgbClr val="44546A"/>
                </a:solidFill>
                <a:latin typeface="+mj-ea"/>
              </a:rPr>
              <a:t>3</a:t>
            </a:r>
            <a:r>
              <a:rPr lang="en-US" altLang="ko-KR" baseline="30000">
                <a:solidFill>
                  <a:srgbClr val="44546A"/>
                </a:solidFill>
                <a:latin typeface="+mj-ea"/>
              </a:rPr>
              <a:t>rd</a:t>
            </a:r>
            <a:r>
              <a:rPr lang="en-US" altLang="ko-KR" sz="2800" b="1">
                <a:solidFill>
                  <a:srgbClr val="44546A"/>
                </a:solidFill>
                <a:latin typeface="+mj-ea"/>
              </a:rPr>
              <a:t> Day AM1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October 20</a:t>
            </a:r>
            <a:r>
              <a:rPr lang="en-US" altLang="ko-KR" sz="2400" baseline="3000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2021, 9:00am~10:30am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>
                <a:latin typeface="Arial" panose="020B0604020202020204" pitchFamily="34" charset="0"/>
                <a:cs typeface="Arial" panose="020B0604020202020204" pitchFamily="34" charset="0"/>
              </a:rPr>
              <a:t>2888-21-0069-00-0001-application-programming-interfaces-for-smart-biosensors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>
                <a:latin typeface="Arial" panose="020B0604020202020204" pitchFamily="34" charset="0"/>
                <a:cs typeface="Arial" panose="020B0604020202020204" pitchFamily="34" charset="0"/>
              </a:rPr>
              <a:t>Presented by Sang-Kyun Kim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>
                <a:latin typeface="Arial" panose="020B0604020202020204" pitchFamily="34" charset="0"/>
                <a:cs typeface="Arial" panose="020B0604020202020204" pitchFamily="34" charset="0"/>
              </a:rPr>
              <a:t>2888-21-0070-00-0001-application-programming-interfaces-for-location-and-position-related-smart-sensors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>
                <a:latin typeface="Arial" panose="020B0604020202020204" pitchFamily="34" charset="0"/>
                <a:cs typeface="Arial" panose="020B0604020202020204" pitchFamily="34" charset="0"/>
              </a:rPr>
              <a:t>Presented by Sang-Kyun Kim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>
                <a:latin typeface="Arial" panose="020B0604020202020204" pitchFamily="34" charset="0"/>
                <a:cs typeface="Arial" panose="020B0604020202020204" pitchFamily="34" charset="0"/>
              </a:rPr>
              <a:t>2888-21-0071-00-0001-application-programming-interfaces-for-environment-related-smart-sensors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>
                <a:latin typeface="Arial" panose="020B0604020202020204" pitchFamily="34" charset="0"/>
                <a:cs typeface="Arial" panose="020B0604020202020204" pitchFamily="34" charset="0"/>
              </a:rPr>
              <a:t>Presented by Sang-Kyun Kim</a:t>
            </a:r>
          </a:p>
          <a:p>
            <a:pPr marL="546100" lvl="1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endParaRPr lang="en-US" altLang="ko-KR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6100" lvl="1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endParaRPr lang="en-GB" altLang="ko-K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465F23BA-1424-4916-80FB-259DABB3F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2888-21-0094-01-0001-Session #8 2888.1 </a:t>
            </a:r>
            <a:r>
              <a:rPr lang="en-US" dirty="0"/>
              <a:t>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99320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>
                <a:solidFill>
                  <a:srgbClr val="44546A"/>
                </a:solidFill>
                <a:latin typeface="+mj-ea"/>
              </a:rPr>
              <a:t>3</a:t>
            </a:r>
            <a:r>
              <a:rPr lang="en-US" altLang="ko-KR" baseline="30000">
                <a:solidFill>
                  <a:srgbClr val="44546A"/>
                </a:solidFill>
                <a:latin typeface="+mj-ea"/>
              </a:rPr>
              <a:t>rd</a:t>
            </a:r>
            <a:r>
              <a:rPr lang="en-US" altLang="ko-KR" sz="2800" b="1">
                <a:solidFill>
                  <a:srgbClr val="44546A"/>
                </a:solidFill>
                <a:latin typeface="+mj-ea"/>
              </a:rPr>
              <a:t> Day AM1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October 20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2021, 9:00am~10:30am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2888-21-0080-00-0001-application-programming-interfaces-of-sensors-for-large-space-vr-training-systems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Sang-Kyun Kim</a:t>
            </a:r>
          </a:p>
          <a:p>
            <a:pPr marL="546100" lvl="1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6100" lvl="1" indent="0" fontAlgn="auto">
              <a:lnSpc>
                <a:spcPct val="130000"/>
              </a:lnSpc>
              <a:spcAft>
                <a:spcPts val="0"/>
              </a:spcAft>
              <a:buNone/>
              <a:defRPr/>
            </a:pPr>
            <a:endParaRPr lang="en-GB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3F8152E-C95B-4B28-958F-02C28123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2888-21-0094-01-0001-Session #8 2888.1 </a:t>
            </a:r>
            <a:r>
              <a:rPr lang="en-US" dirty="0"/>
              <a:t>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3699324590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6559</TotalTime>
  <Words>871</Words>
  <Application>Microsoft Office PowerPoint</Application>
  <PresentationFormat>화면 슬라이드 쇼(4:3)</PresentationFormat>
  <Paragraphs>154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13</vt:i4>
      </vt:variant>
    </vt:vector>
  </HeadingPairs>
  <TitlesOfParts>
    <vt:vector size="24" baseType="lpstr">
      <vt:lpstr>HY견명조</vt:lpstr>
      <vt:lpstr>Myriad Pro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2nd Day AM1</vt:lpstr>
      <vt:lpstr>2nd Day AM1</vt:lpstr>
      <vt:lpstr>2nd Day</vt:lpstr>
      <vt:lpstr>3rd Day AM1</vt:lpstr>
      <vt:lpstr>3rd Day AM1</vt:lpstr>
      <vt:lpstr>3rd Day AM2</vt:lpstr>
      <vt:lpstr>4th Day AM1</vt:lpstr>
      <vt:lpstr>Next Agenda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정민혁</cp:lastModifiedBy>
  <cp:revision>318</cp:revision>
  <dcterms:created xsi:type="dcterms:W3CDTF">2014-10-13T13:02:20Z</dcterms:created>
  <dcterms:modified xsi:type="dcterms:W3CDTF">2021-10-22T02:50:19Z</dcterms:modified>
</cp:coreProperties>
</file>