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6"/>
  </p:notesMasterIdLst>
  <p:handoutMasterIdLst>
    <p:handoutMasterId r:id="rId17"/>
  </p:handoutMasterIdLst>
  <p:sldIdLst>
    <p:sldId id="325" r:id="rId4"/>
    <p:sldId id="365" r:id="rId5"/>
    <p:sldId id="366" r:id="rId6"/>
    <p:sldId id="328" r:id="rId7"/>
    <p:sldId id="367" r:id="rId8"/>
    <p:sldId id="368" r:id="rId9"/>
    <p:sldId id="369" r:id="rId10"/>
    <p:sldId id="370" r:id="rId11"/>
    <p:sldId id="372" r:id="rId12"/>
    <p:sldId id="371" r:id="rId13"/>
    <p:sldId id="352" r:id="rId14"/>
    <p:sldId id="35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2"/>
    <p:restoredTop sz="94669"/>
  </p:normalViewPr>
  <p:slideViewPr>
    <p:cSldViewPr>
      <p:cViewPr varScale="1">
        <p:scale>
          <a:sx n="105" d="100"/>
          <a:sy n="105" d="100"/>
        </p:scale>
        <p:origin x="15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307420E3-BB23-4783-8371-99B1CFCF9A2E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05" y="131915"/>
            <a:ext cx="690835" cy="64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2888-21-0019-00-0001-Session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[Sang-Kyun Kim/ </a:t>
            </a:r>
            <a:r>
              <a:rPr lang="en-US" altLang="ko-KR" dirty="0" err="1"/>
              <a:t>Myongji</a:t>
            </a:r>
            <a:r>
              <a:rPr lang="en-US" altLang="ko-KR" dirty="0"/>
              <a:t> University]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</a:t>
            </a:r>
            <a:r>
              <a:rPr lang="en-US" altLang="ko-KR">
                <a:solidFill>
                  <a:schemeClr val="bg1"/>
                </a:solidFill>
                <a:latin typeface="+mj-ea"/>
                <a:ea typeface="+mj-ea"/>
              </a:rPr>
              <a:t>Session #8 2888.1 </a:t>
            </a: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AM2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20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</a:t>
            </a: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11:00am~12:30am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2888-21-0074-01-0001-semantics-of-unittypes-for-environment-related-sensors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Tai-Gil Kwon 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2888-21-0078-01-0001-data-formats-for-additional-environment-related-sensors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Tai-Gil Kwon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2888-21-0079-01-0001-syntax-and-semantics-of-environment-related-sensor-capabilities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Tai-Gil Kwon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E51D38EF-E3E8-4A7C-8D77-7C129934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982218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overall working draft of 2888.1 and prepare for the letter ballot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1 slot for input contributions and 3 slots for working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draft inspection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BBA3193-E912-4D91-92A0-78F80087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1F794A5E-6104-49B4-AD06-43B230F2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43542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</a:t>
                      </a: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 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A32F0504-F9A5-49FD-BCC4-FCCDA4487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66" y="5295084"/>
            <a:ext cx="8362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57C8A67B-3A41-49D0-9FBC-3338913EE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876489"/>
              </p:ext>
            </p:extLst>
          </p:nvPr>
        </p:nvGraphicFramePr>
        <p:xfrm>
          <a:off x="345281" y="942892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86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5030"/>
                  </a:ext>
                </a:extLst>
              </a:tr>
            </a:tbl>
          </a:graphicData>
        </a:graphic>
      </p:graphicFrame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7CB8E31A-1678-4B78-8BAE-6F3229BFC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2888-21-0062-00-0001-Glove Sensor for the Large Space VR Training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2888-21-0063-00-0001-IMU Sensor for the Large Space VR Training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2888-21-0064-00-0001-Rigidbody Sensor for the Large Space VR Training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AD8554F8-EFCE-4EAB-AA40-EDA52F9E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2888-21-0065-00-0001-Syntax and Semantics of Bend Sensor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2888-21-0066-00-0001-Syntax and Semantics of Microphone Sensor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2888-21-0067-00-0001-Syntax and Semantics of Bend Sensor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859A248-97AC-41A3-A248-AB7FCA941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98680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</a:t>
            </a: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October 19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2888-21-0068-00-0001-syntax-and-semantics-of-biosensor-capabilities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0BACB8DB-4D8B-4EBD-BD67-3685A3390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57647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20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2888-21-0069-00-0001-application-programming-interfaces-for-smart-biosensors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2888-21-0070-00-0001-application-programming-interfaces-for-location-and-position-related-smart-sensors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2888-21-0071-00-0001-application-programming-interfaces-for-environment-related-smart-sensors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81BACCEE-5B38-4E2A-BEA9-0AAFC9B7E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993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20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2888-21-0080-00-0001-application-programming-interfaces-of-sensors-for-large-space-vr-training-systems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B19E5ADD-0351-4F58-BE6E-CE71F0EF2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2888-21-0094-00-0001-Session #8 </a:t>
            </a:r>
            <a:r>
              <a:rPr lang="en-US" dirty="0"/>
              <a:t>2888.1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699324590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6553</TotalTime>
  <Words>836</Words>
  <Application>Microsoft Office PowerPoint</Application>
  <PresentationFormat>화면 슬라이드 쇼(4:3)</PresentationFormat>
  <Paragraphs>148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12</vt:i4>
      </vt:variant>
    </vt:vector>
  </HeadingPairs>
  <TitlesOfParts>
    <vt:vector size="23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 AM1</vt:lpstr>
      <vt:lpstr>2nd Day AM1</vt:lpstr>
      <vt:lpstr>2nd Day</vt:lpstr>
      <vt:lpstr>3rd Day AM1</vt:lpstr>
      <vt:lpstr>3rd Day AM1</vt:lpstr>
      <vt:lpstr>3rd Day AM2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정민혁</cp:lastModifiedBy>
  <cp:revision>317</cp:revision>
  <dcterms:created xsi:type="dcterms:W3CDTF">2014-10-13T13:02:20Z</dcterms:created>
  <dcterms:modified xsi:type="dcterms:W3CDTF">2021-10-22T02:00:34Z</dcterms:modified>
</cp:coreProperties>
</file>