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2"/>
  </p:notesMasterIdLst>
  <p:handoutMasterIdLst>
    <p:handoutMasterId r:id="rId13"/>
  </p:handoutMasterIdLst>
  <p:sldIdLst>
    <p:sldId id="325" r:id="rId4"/>
    <p:sldId id="365" r:id="rId5"/>
    <p:sldId id="366" r:id="rId6"/>
    <p:sldId id="328" r:id="rId7"/>
    <p:sldId id="367" r:id="rId8"/>
    <p:sldId id="368" r:id="rId9"/>
    <p:sldId id="352" r:id="rId10"/>
    <p:sldId id="356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C82F"/>
    <a:srgbClr val="FFF2CC"/>
    <a:srgbClr val="B9B9B9"/>
    <a:srgbClr val="E8E8E8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82"/>
    <p:restoredTop sz="94669"/>
  </p:normalViewPr>
  <p:slideViewPr>
    <p:cSldViewPr>
      <p:cViewPr varScale="1">
        <p:scale>
          <a:sx n="78" d="100"/>
          <a:sy n="78" d="100"/>
        </p:scale>
        <p:origin x="1315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CCA5F2-1146-D048-AEE3-411CEBD21B4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518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CCA5F2-1146-D048-AEE3-411CEBD21B4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924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CCA5F2-1146-D048-AEE3-411CEBD21B4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601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16625" y="6595456"/>
            <a:ext cx="5562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2888-21-0093-00-0003-Session #8 2888.3 TG Meeting Summary</a:t>
            </a: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4188" y="6173788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176963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189663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66725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11760" y="992640"/>
            <a:ext cx="8520120" cy="2736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64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11908298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2888-21-0015-00-0001-Session #8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2888-21-0015-00-0001-Session #8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2888-21-0015-00-0001-Session #8 2888.1 TG Meeting Summary</a:t>
            </a:r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2888-21-0015-00-0001-Session #8 2888.1 TG Meeting Summary</a:t>
            </a:r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2888-21-0015-00-0001-Session #8 2888.1 TG Meeting Summary</a:t>
            </a:r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2888-21-0015-00-0001-Session #8 2888.1 TG Meeting Summary</a:t>
            </a:r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2888-21-0015-00-0001-Session #8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2888-21-0015-00-0001-Session #8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419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2888-21-0093-00-0003-Session #8 2888.3 TG Meeting Summary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C97B45E5-5B28-44A5-96A0-3D69A5A3E77D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0" y="152401"/>
            <a:ext cx="653705" cy="609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  <p:sldLayoutId id="2147483926" r:id="rId13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 dirty="0"/>
              <a:t>2888-21-0015-00-0001-Session #8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381000" y="2512416"/>
            <a:ext cx="5638800" cy="828675"/>
          </a:xfrm>
        </p:spPr>
        <p:txBody>
          <a:bodyPr/>
          <a:lstStyle/>
          <a:p>
            <a:r>
              <a:rPr lang="en-US" dirty="0"/>
              <a:t>[</a:t>
            </a:r>
            <a:r>
              <a:rPr lang="en-US" dirty="0" err="1"/>
              <a:t>Kyoungro</a:t>
            </a:r>
            <a:r>
              <a:rPr lang="en-US" dirty="0"/>
              <a:t> Yoon/ </a:t>
            </a:r>
            <a:r>
              <a:rPr lang="en-US" altLang="ko-KR" dirty="0" err="1"/>
              <a:t>Konkuk</a:t>
            </a:r>
            <a:r>
              <a:rPr lang="en-US" altLang="ko-KR" dirty="0"/>
              <a:t> University</a:t>
            </a:r>
            <a:r>
              <a:rPr lang="en-US" dirty="0"/>
              <a:t>]</a:t>
            </a:r>
          </a:p>
        </p:txBody>
      </p:sp>
      <p:sp>
        <p:nvSpPr>
          <p:cNvPr id="9" name="Subtitle 1">
            <a:extLst>
              <a:ext uri="{FF2B5EF4-FFF2-40B4-BE49-F238E27FC236}">
                <a16:creationId xmlns:a16="http://schemas.microsoft.com/office/drawing/2014/main" id="{98B3D6B9-2DE8-4712-A99E-85AB2CE2F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1588491"/>
            <a:ext cx="7924800" cy="923925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dirty="0">
                <a:solidFill>
                  <a:schemeClr val="bg1"/>
                </a:solidFill>
                <a:latin typeface="+mj-ea"/>
                <a:ea typeface="+mj-ea"/>
              </a:rPr>
              <a:t>[Session #8 2888.3 TG Meeting Summary]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http://standards.ieee.org/guides/bylaws/sect6-7.html#8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2888-21-0093-00-0003-Session #8 2888.3 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005427"/>
              </p:ext>
            </p:extLst>
          </p:nvPr>
        </p:nvGraphicFramePr>
        <p:xfrm>
          <a:off x="228600" y="1215867"/>
          <a:ext cx="8686800" cy="4723190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Session #8 2888.3 TG Meeting Summary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10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-21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Kyoungro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Yoon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Konkuk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University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+821064068163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yoonk@konkuk.ac.kr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Changseok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Yoon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Korea Electronics Technology Institute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+82-10-2324-4393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csyoon@keti.re.kr</a:t>
                      </a: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400576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82311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0" hangingPunct="0"/>
            <a:r>
              <a:rPr lang="en-GB" altLang="ko-KR" sz="1800" dirty="0"/>
              <a:t>IEEE 2888</a:t>
            </a:r>
            <a:br>
              <a:rPr lang="en-GB" altLang="ko-KR" sz="1800" dirty="0"/>
            </a:br>
            <a:r>
              <a:rPr lang="en-US" altLang="ko-KR" sz="1800" dirty="0"/>
              <a:t>Interfacing Cyber and Physical World Working Group</a:t>
            </a:r>
            <a:br>
              <a:rPr lang="en-US" altLang="ko-KR" sz="1800" dirty="0"/>
            </a:br>
            <a:r>
              <a:rPr lang="en-US" altLang="ko-KR" sz="1800" dirty="0" err="1"/>
              <a:t>Kyoungro</a:t>
            </a:r>
            <a:r>
              <a:rPr lang="en-US" altLang="ko-KR" sz="1800" dirty="0"/>
              <a:t> Yoon, yoonk@konkuk.ac.kr</a:t>
            </a:r>
            <a:endParaRPr lang="ko-KR" altLang="en-US" sz="1800" dirty="0"/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DA454FB3-4A56-483C-8186-5327C90D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2888-21-0093-00-0003-Session #8 2888.3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Session Time and Location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364C2A9-D78A-47F2-92BD-F59C9AB78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2888-21-0093-00-0003-Session #8 2888.3 TG Meeting Summary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9BDD832B-C0AF-414C-8670-E36975AF8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graphicFrame>
        <p:nvGraphicFramePr>
          <p:cNvPr id="9" name="표 8">
            <a:extLst>
              <a:ext uri="{FF2B5EF4-FFF2-40B4-BE49-F238E27FC236}">
                <a16:creationId xmlns:a16="http://schemas.microsoft.com/office/drawing/2014/main" id="{771D3127-DE7B-4790-9DDE-F0669C6C47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800326"/>
              </p:ext>
            </p:extLst>
          </p:nvPr>
        </p:nvGraphicFramePr>
        <p:xfrm>
          <a:off x="457200" y="1066800"/>
          <a:ext cx="8382000" cy="4162508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285746714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3582483853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2809477994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837190974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933995377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378944397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(October 18, 2021)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19,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20,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21,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22,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441624"/>
                  </a:ext>
                </a:extLst>
              </a:tr>
              <a:tr h="697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 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TGs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3270082"/>
                  </a:ext>
                </a:extLst>
              </a:tr>
              <a:tr h="5979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8378547"/>
                  </a:ext>
                </a:extLst>
              </a:tr>
              <a:tr h="6951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82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0820842"/>
                  </a:ext>
                </a:extLst>
              </a:tr>
              <a:tr h="5637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7416245"/>
                  </a:ext>
                </a:extLst>
              </a:tr>
              <a:tr h="584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PM 3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5:00 – 6:00p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 WG</a:t>
                      </a: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(Status Report)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5555586"/>
                  </a:ext>
                </a:extLst>
              </a:tr>
            </a:tbl>
          </a:graphicData>
        </a:graphic>
      </p:graphicFrame>
      <p:sp>
        <p:nvSpPr>
          <p:cNvPr id="10" name="Text Box 47">
            <a:extLst>
              <a:ext uri="{FF2B5EF4-FFF2-40B4-BE49-F238E27FC236}">
                <a16:creationId xmlns:a16="http://schemas.microsoft.com/office/drawing/2014/main" id="{54313166-EBCE-46D1-BD0B-B4ED1B2489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62" y="5357336"/>
            <a:ext cx="875347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Millennium Hilton Hotel , Junior</a:t>
            </a:r>
            <a:r>
              <a:rPr lang="ko-KR" alt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Ballroom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Contact to Video </a:t>
            </a:r>
            <a:r>
              <a:rPr lang="en-US" altLang="ko-KR" sz="14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Conference: https://global.gotomeeting.com/join/508712013</a:t>
            </a:r>
          </a:p>
        </p:txBody>
      </p:sp>
    </p:spTree>
    <p:extLst>
      <p:ext uri="{BB962C8B-B14F-4D97-AF65-F5344CB8AC3E}">
        <p14:creationId xmlns:p14="http://schemas.microsoft.com/office/powerpoint/2010/main" val="2736217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3</a:t>
            </a:r>
            <a:r>
              <a:rPr lang="en-US" altLang="ko-KR" sz="2800" b="1" baseline="30000" dirty="0">
                <a:solidFill>
                  <a:srgbClr val="44546A"/>
                </a:solidFill>
                <a:latin typeface="+mj-ea"/>
              </a:rPr>
              <a:t>rd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 Day (1/2)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457200" y="990600"/>
            <a:ext cx="8229600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Wednesday, Oct 20</a:t>
            </a:r>
            <a:r>
              <a:rPr lang="en-US" altLang="ko-KR" sz="2400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03:30pm~05:00pm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000" dirty="0">
                <a:latin typeface="Arial" charset="0"/>
              </a:rPr>
              <a:t>2888-21-0082-00-0003 Proposal on the Terminology of Digital Twins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/>
              <a:t>Presented by </a:t>
            </a:r>
            <a:r>
              <a:rPr lang="en-US" altLang="ko-KR" dirty="0" err="1"/>
              <a:t>Misuk</a:t>
            </a:r>
            <a:r>
              <a:rPr lang="en-US" altLang="ko-KR" dirty="0"/>
              <a:t> Lee</a:t>
            </a: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000" dirty="0">
                <a:latin typeface="Arial" charset="0"/>
              </a:rPr>
              <a:t>Free discussion about the basic terminology and architecture for orchestration of digital synchronization between cyber and physical world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  <a:p>
            <a:pPr marL="203200" indent="0" fontAlgn="auto">
              <a:lnSpc>
                <a:spcPct val="130000"/>
              </a:lnSpc>
              <a:spcAft>
                <a:spcPts val="0"/>
              </a:spcAft>
              <a:buNone/>
              <a:defRPr/>
            </a:pPr>
            <a:endParaRPr lang="en-US" altLang="ko-KR" dirty="0"/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</p:txBody>
      </p:sp>
      <p:sp>
        <p:nvSpPr>
          <p:cNvPr id="14" name="바닥글 개체 틀 13">
            <a:extLst>
              <a:ext uri="{FF2B5EF4-FFF2-40B4-BE49-F238E27FC236}">
                <a16:creationId xmlns:a16="http://schemas.microsoft.com/office/drawing/2014/main" id="{8FAAB353-EE73-4037-8665-F6B2123B7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2888-21-0093-00-0003-Session #8 2888.3 TG Meeting Summary</a:t>
            </a:r>
          </a:p>
        </p:txBody>
      </p:sp>
      <p:sp>
        <p:nvSpPr>
          <p:cNvPr id="15" name="슬라이드 번호 개체 틀 14">
            <a:extLst>
              <a:ext uri="{FF2B5EF4-FFF2-40B4-BE49-F238E27FC236}">
                <a16:creationId xmlns:a16="http://schemas.microsoft.com/office/drawing/2014/main" id="{BC74A975-9AB9-4853-9FD2-221E01B0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817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3</a:t>
            </a:r>
            <a:r>
              <a:rPr lang="en-US" altLang="ko-KR" sz="2800" b="1" baseline="30000" dirty="0">
                <a:solidFill>
                  <a:srgbClr val="44546A"/>
                </a:solidFill>
                <a:latin typeface="+mj-ea"/>
              </a:rPr>
              <a:t>rd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 Day (2/2)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457200" y="990600"/>
            <a:ext cx="8229600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Wednesday, Oct 20</a:t>
            </a:r>
            <a:r>
              <a:rPr lang="en-US" altLang="ko-KR" sz="2400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03:30pm~05:00pm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>
                <a:latin typeface="Arial" charset="0"/>
              </a:rPr>
              <a:t>2888-21-0087-00-0003 Introduction to See-Direct Communication for AR Glasses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/>
              <a:t>Presented by Cheol Ryu</a:t>
            </a:r>
          </a:p>
          <a:p>
            <a:pPr marL="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2888-21-0088-00-0003 Location of an Object in Cyber and Physical World</a:t>
            </a:r>
            <a:endParaRPr lang="ko-KR" altLang="ko-KR" dirty="0"/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/>
              <a:t>Presented by Cheol Ryu</a:t>
            </a:r>
            <a:endParaRPr lang="en-US" altLang="ko-KR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ＭＳ Ｐゴシック" panose="020B0600070205080204" pitchFamily="34" charset="-128"/>
            </a:endParaRPr>
          </a:p>
          <a:p>
            <a:pPr marL="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2888-21-0089-00-0003 Peer-to-Peer Service and See-Direct Server</a:t>
            </a:r>
            <a:endParaRPr lang="ko-KR" altLang="ko-KR" dirty="0"/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/>
              <a:t>Presented by Cheol Ryu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</p:txBody>
      </p:sp>
      <p:sp>
        <p:nvSpPr>
          <p:cNvPr id="14" name="바닥글 개체 틀 13">
            <a:extLst>
              <a:ext uri="{FF2B5EF4-FFF2-40B4-BE49-F238E27FC236}">
                <a16:creationId xmlns:a16="http://schemas.microsoft.com/office/drawing/2014/main" id="{8FAAB353-EE73-4037-8665-F6B2123B7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2888-21-0093-00-0003-Session #8 2888.3 TG Meeting Summary</a:t>
            </a:r>
          </a:p>
        </p:txBody>
      </p:sp>
      <p:sp>
        <p:nvSpPr>
          <p:cNvPr id="15" name="슬라이드 번호 개체 틀 14">
            <a:extLst>
              <a:ext uri="{FF2B5EF4-FFF2-40B4-BE49-F238E27FC236}">
                <a16:creationId xmlns:a16="http://schemas.microsoft.com/office/drawing/2014/main" id="{BC74A975-9AB9-4853-9FD2-221E01B0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079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about the use case for orchestration of digital synchronization between cyber and physical world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about the use case for digital representation of invisible physical things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about elements exchanged between cyber worlds in the federation layer and their use cases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and definition about the terms &amp; definitions of P2888.3 standard.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about the basic development methodology of syntaxes and semantics of P2888.3 standard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about new items that can be included in P2888.3 standard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7F7D9BB-5577-4C32-9FB0-BE187726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2888-21-0093-00-0003-Session #8 2888.3 TG Meeting Summary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F80D406-533E-4397-A889-575CEAAE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74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7373</TotalTime>
  <Words>763</Words>
  <Application>Microsoft Office PowerPoint</Application>
  <PresentationFormat>화면 슬라이드 쇼(4:3)</PresentationFormat>
  <Paragraphs>118</Paragraphs>
  <Slides>8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12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8</vt:i4>
      </vt:variant>
    </vt:vector>
  </HeadingPairs>
  <TitlesOfParts>
    <vt:vector size="23" baseType="lpstr">
      <vt:lpstr>Geneva</vt:lpstr>
      <vt:lpstr>HY견명조</vt:lpstr>
      <vt:lpstr>ＭＳ Ｐゴシック</vt:lpstr>
      <vt:lpstr>Myriad Pro</vt:lpstr>
      <vt:lpstr>游ゴシック</vt:lpstr>
      <vt:lpstr>굴림</vt:lpstr>
      <vt:lpstr>맑은 고딕</vt:lpstr>
      <vt:lpstr>Arial</vt:lpstr>
      <vt:lpstr>Calibri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2888 Interfacing Cyber and Physical World Working Group Kyoungro Yoon, yoonk@konkuk.ac.kr</vt:lpstr>
      <vt:lpstr>Session Time and Location</vt:lpstr>
      <vt:lpstr>3rd Day (1/2)</vt:lpstr>
      <vt:lpstr>3rd Day (2/2)</vt:lpstr>
      <vt:lpstr>Next Agenda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Yoon</cp:lastModifiedBy>
  <cp:revision>299</cp:revision>
  <dcterms:created xsi:type="dcterms:W3CDTF">2014-10-13T13:02:20Z</dcterms:created>
  <dcterms:modified xsi:type="dcterms:W3CDTF">2021-10-21T05:25:23Z</dcterms:modified>
</cp:coreProperties>
</file>