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28" r:id="rId7"/>
    <p:sldId id="367" r:id="rId8"/>
    <p:sldId id="350" r:id="rId9"/>
    <p:sldId id="35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82F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/>
    <p:restoredTop sz="92245"/>
  </p:normalViewPr>
  <p:slideViewPr>
    <p:cSldViewPr>
      <p:cViewPr varScale="1">
        <p:scale>
          <a:sx n="118" d="100"/>
          <a:sy n="118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7CEA51C-4B66-AC4A-B64A-C9E0DFBBF62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57200"/>
            <a:ext cx="639270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2888-21-0019-00-0004-Session #6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Kyoungro</a:t>
            </a:r>
            <a:r>
              <a:rPr lang="en-US" altLang="ko-KR" dirty="0"/>
              <a:t> Yoon / </a:t>
            </a:r>
            <a:r>
              <a:rPr lang="en-US" altLang="ko-KR" dirty="0" err="1"/>
              <a:t>Konkuk</a:t>
            </a:r>
            <a:r>
              <a:rPr lang="en-US" altLang="ko-KR" dirty="0"/>
              <a:t> University.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#8 2888.2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2888-21-0092-01-0002-Session #8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83629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2888.2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Shin Kim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+82 10 6384 4683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new.xin22@gmail.com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FEB6F72C-D482-864F-9856-C3A0A6E6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2888-21-0092-01-0002-Session #8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218093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ore-KR" sz="1400" b="1" dirty="0">
                <a:latin typeface="Times New Roman" panose="02020603050405020304" pitchFamily="18" charset="0"/>
                <a:ea typeface="맑은 고딕" panose="020B0503020000020004" pitchFamily="34" charset="-127"/>
              </a:rPr>
              <a:t>Default Meeting Room: Junior Ballroom, Millennium Hilton Hotel, Seoul, Republic of Korea</a:t>
            </a:r>
            <a:r>
              <a:rPr lang="ko-Kore-KR" altLang="ko-Kore-KR" sz="1400" dirty="0"/>
              <a:t> 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Virtual Conference: https://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global.gotomeeting.com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/join/508712013 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631593"/>
              </p:ext>
            </p:extLst>
          </p:nvPr>
        </p:nvGraphicFramePr>
        <p:xfrm>
          <a:off x="380539" y="926163"/>
          <a:ext cx="8382000" cy="417923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0912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Monday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18,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Tuesday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19,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Wednesday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20,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Thursday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21,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Friday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22,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53091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AM-1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9:00-10:30a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(TGs Summary)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122799"/>
                  </a:ext>
                </a:extLst>
              </a:tr>
              <a:tr h="603798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AM-2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11:00-12:30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Closing Plenary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6982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PM-1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1:30 – 3:00p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Open Plenary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Roll Call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(Introducing participants)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 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2888.3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927064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PM-2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3:30 – 5:00p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2888.3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739570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PM-3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5:00p-6:00p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(Status Report)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10" name="바닥글 개체 틀 1">
            <a:extLst>
              <a:ext uri="{FF2B5EF4-FFF2-40B4-BE49-F238E27FC236}">
                <a16:creationId xmlns:a16="http://schemas.microsoft.com/office/drawing/2014/main" id="{512BCA08-D89E-6A44-836D-0CFC5C0B3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2888-21-0092-01-0002-Session #8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9:00am~10:30am AM2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2888-21-0059-00-0002-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Proposal of Generic Command Type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2888-21-0061-01-0002-Data Format for Step Motor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2888-21-0060-01-0002-Step Motor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D527EE6-6ACE-7D4C-A013-97AD7E406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2888-21-0092-01-0002-Session #8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1:30pm~3:00pm PM1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2888-21-0061-01-0002-Data Format for Step Motor Actuator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Discussed in succession</a:t>
            </a:r>
            <a:br>
              <a:rPr lang="en-US" altLang="ko-KR" dirty="0"/>
            </a:br>
            <a:r>
              <a:rPr lang="en-US" altLang="ko-KR" dirty="0"/>
              <a:t>	</a:t>
            </a:r>
          </a:p>
          <a:p>
            <a:pPr marL="546100" indent="-342900">
              <a:lnSpc>
                <a:spcPct val="130000"/>
              </a:lnSpc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  <a:r>
              <a:rPr lang="ko-K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  <a:r>
              <a:rPr lang="ko-K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data format of generic</a:t>
            </a:r>
            <a:r>
              <a:rPr lang="ko-K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ko-KR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ko-KR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Consensus reached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Provide options of using percentile command and absolute value for specific device.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B2BC2796-561C-1E4D-9D47-4D2553BA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2888-21-0092-01-0002-Session #8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ore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structure of P2888.2 standard document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 input contributions regarding haptic actuators as well as others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slots for input review and 1 slot for summary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FEC96C17-5A06-0D48-82EA-C036D8DB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2888-21-0092-01-0002-Session #8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7680</TotalTime>
  <Words>666</Words>
  <Application>Microsoft Macintosh PowerPoint</Application>
  <PresentationFormat>화면 슬라이드 쇼(4:3)</PresentationFormat>
  <Paragraphs>126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맑은 고딕</vt:lpstr>
      <vt:lpstr>Myriad Pro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3rd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김신</cp:lastModifiedBy>
  <cp:revision>381</cp:revision>
  <dcterms:created xsi:type="dcterms:W3CDTF">2014-10-13T13:02:20Z</dcterms:created>
  <dcterms:modified xsi:type="dcterms:W3CDTF">2021-10-22T00:42:01Z</dcterms:modified>
</cp:coreProperties>
</file>