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2"/>
  </p:notesMasterIdLst>
  <p:handoutMasterIdLst>
    <p:handoutMasterId r:id="rId13"/>
  </p:handoutMasterIdLst>
  <p:sldIdLst>
    <p:sldId id="325" r:id="rId4"/>
    <p:sldId id="365" r:id="rId5"/>
    <p:sldId id="366" r:id="rId6"/>
    <p:sldId id="328" r:id="rId7"/>
    <p:sldId id="367" r:id="rId8"/>
    <p:sldId id="350" r:id="rId9"/>
    <p:sldId id="352" r:id="rId10"/>
    <p:sldId id="35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95"/>
    <p:restoredTop sz="92245"/>
  </p:normalViewPr>
  <p:slideViewPr>
    <p:cSldViewPr>
      <p:cViewPr varScale="1">
        <p:scale>
          <a:sx n="118" d="100"/>
          <a:sy n="118" d="100"/>
        </p:scale>
        <p:origin x="184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2888-21-00xx-00-0004-Session #6 2888.4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562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2888-21-00xx-00-0004-Session #6 2888.4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11760" y="992640"/>
            <a:ext cx="8520120" cy="2736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64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1908298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2888-21-00xx-00-0004-Session #6 2888.4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2888-21-00xx-00-0004-Session #6 2888.4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2888-21-00xx-00-0004-Session #6 2888.4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2888-21-00xx-00-0004-Session #6 2888.4 TG Meeting Summary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2888-21-00xx-00-0004-Session #6 2888.4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2888-21-00xx-00-0004-Session #6 2888.4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2888-21-00xx-00-0004-Session #6 2888.4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2888-21-00xx-00-0004-Session #6 2888.4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7CEA51C-4B66-AC4A-B64A-C9E0DFBBF625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800" y="157200"/>
            <a:ext cx="639270" cy="6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  <p:sldLayoutId id="2147483926" r:id="rId13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 dirty="0"/>
              <a:t>2888-21-0019-00-0004-Session #6 2888.4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81000" y="2512416"/>
            <a:ext cx="5638800" cy="828675"/>
          </a:xfrm>
        </p:spPr>
        <p:txBody>
          <a:bodyPr/>
          <a:lstStyle/>
          <a:p>
            <a:pPr fontAlgn="auto">
              <a:spcAft>
                <a:spcPts val="0"/>
              </a:spcAft>
            </a:pPr>
            <a:r>
              <a:rPr lang="en-US" altLang="ko-KR" dirty="0"/>
              <a:t>[</a:t>
            </a:r>
            <a:r>
              <a:rPr lang="en-US" altLang="ko-KR" dirty="0" err="1"/>
              <a:t>Kyoungro</a:t>
            </a:r>
            <a:r>
              <a:rPr lang="en-US" altLang="ko-KR" dirty="0"/>
              <a:t> Yoon / </a:t>
            </a:r>
            <a:r>
              <a:rPr lang="en-US" altLang="ko-KR" dirty="0" err="1"/>
              <a:t>Konkuk</a:t>
            </a:r>
            <a:r>
              <a:rPr lang="en-US" altLang="ko-KR" dirty="0"/>
              <a:t> University. ]</a:t>
            </a:r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98B3D6B9-2DE8-4712-A99E-85AB2CE2F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1588491"/>
            <a:ext cx="7924800" cy="923925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dirty="0">
                <a:solidFill>
                  <a:schemeClr val="bg1"/>
                </a:solidFill>
                <a:latin typeface="+mj-ea"/>
                <a:ea typeface="+mj-ea"/>
              </a:rPr>
              <a:t>[Session #8 2888.2 TG Meeting Summary]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2888-21-0045-00-0002-Session #7 2888.2 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83629"/>
              </p:ext>
            </p:extLst>
          </p:nvPr>
        </p:nvGraphicFramePr>
        <p:xfrm>
          <a:off x="228600" y="1215867"/>
          <a:ext cx="8686800" cy="4640342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Session #8 2888.2 TG Meeting Summary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10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-21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Kyoungro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Yoon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Konkuk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+82 10  5177 3768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yoonk@konkuk.ac.kr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ore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Shin Kim</a:t>
                      </a: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ore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Konkuk</a:t>
                      </a:r>
                      <a:r>
                        <a:rPr kumimoji="0" lang="en-GB" altLang="ko-Kore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ore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+82 10 6384 4683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ore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new.xin22@gmail.com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400576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2311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en-GB" altLang="ko-KR" sz="1800" dirty="0"/>
              <a:t>IEEE 2888</a:t>
            </a:r>
            <a:br>
              <a:rPr lang="en-GB" altLang="ko-KR" sz="1800" dirty="0"/>
            </a:br>
            <a:r>
              <a:rPr lang="en-US" altLang="ko-KR" sz="1800" dirty="0"/>
              <a:t>Interfacing Cyber and Physical World Working Group</a:t>
            </a:r>
            <a:br>
              <a:rPr lang="en-US" altLang="ko-KR" sz="1800" dirty="0"/>
            </a:br>
            <a:r>
              <a:rPr lang="en-US" altLang="ko-KR" sz="1800" dirty="0" err="1"/>
              <a:t>Kyoungro</a:t>
            </a:r>
            <a:r>
              <a:rPr lang="en-US" altLang="ko-KR" sz="1800" dirty="0"/>
              <a:t> Yoon, yoonk@konkuk.ac.kr</a:t>
            </a:r>
            <a:endParaRPr lang="ko-KR" altLang="en-US" sz="1800" dirty="0"/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ore-KR" dirty="0"/>
              <a:t>2888-21-0045-00-0002-Session #7 2888.2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Session Time and Location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8" name="Text Box 47">
            <a:extLst>
              <a:ext uri="{FF2B5EF4-FFF2-40B4-BE49-F238E27FC236}">
                <a16:creationId xmlns:a16="http://schemas.microsoft.com/office/drawing/2014/main" id="{373F28F7-06B9-488A-BDB7-7738A415A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218093"/>
            <a:ext cx="8382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ore-KR" sz="1400" b="1" dirty="0">
                <a:latin typeface="Times New Roman" panose="02020603050405020304" pitchFamily="18" charset="0"/>
                <a:ea typeface="맑은 고딕" panose="020B0503020000020004" pitchFamily="34" charset="-127"/>
              </a:rPr>
              <a:t>Default Meeting Room: Junior Ballroom, Millennium Hilton Hotel, Seoul, Republic of Korea</a:t>
            </a:r>
            <a:r>
              <a:rPr lang="ko-Kore-KR" altLang="ko-Kore-KR" sz="1400" dirty="0"/>
              <a:t> 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Virtual Conference: https://</a:t>
            </a:r>
            <a:r>
              <a:rPr lang="en-US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global.gotomeeting.com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/join/508712013 </a:t>
            </a:r>
          </a:p>
        </p:txBody>
      </p:sp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0345A649-C5D9-4929-ABE1-4097B96A65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668035"/>
              </p:ext>
            </p:extLst>
          </p:nvPr>
        </p:nvGraphicFramePr>
        <p:xfrm>
          <a:off x="380539" y="926163"/>
          <a:ext cx="8382000" cy="4179238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530912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 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Monday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(Oct. 18, 2021)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Tuesday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(Oct. 19, 2021)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Wednesday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(Oct. 20, 2021)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Thursday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(Oct. 21, 2021)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Friday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(Oct. 22, 2021)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530912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AM-1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9:00-10:30a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 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TG 2888.1 Meeting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(Review Contribution)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TG 2888.1 Meeting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(Review Contribution)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TG 2888.1 Meeting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(Writing Draft)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WG Meeting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(TGs Summary)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5122799"/>
                  </a:ext>
                </a:extLst>
              </a:tr>
              <a:tr h="603798"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AM-2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11:00-12:30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 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TG 2888.2 Meeting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(Review Contribution)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TG 2888.1 Meeting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(Review Contribution)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TG 2888.2 Meeting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(Writing Draft)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WG Closing Plenary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846982"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PM-1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1:30 – 3:00p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Open Plenary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Roll Call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(Introducing participants)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TG 2888.4 Meeting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(Review Contribution) 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TG 2888.2 Meeting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(Review Contribution)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TG 2888.3 Meeting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(Writing Draft)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 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927064"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PM-2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3:30 – 5:00p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WG Meeting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TG 2888.4 Meeting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>
                        <a:spcAft>
                          <a:spcPts val="75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(Review Contribution)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TG 2888.3 Meeting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(Review Contribution)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TG 2888.4 Meeting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(Writing Draft)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 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739570"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PM-3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5:00p-6:00p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 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WG Meeting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(Status Report)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 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 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 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364C2A9-D78A-47F2-92BD-F59C9AB78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ore-KR" dirty="0"/>
              <a:t>2888-21-0045-00-0002-Session #7 2888.2 TG Meeting Summary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9BDD832B-C0AF-414C-8670-E36975AF8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217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2</a:t>
            </a:r>
            <a:r>
              <a:rPr lang="en-US" altLang="ko-KR" sz="2800" b="1" baseline="30000" dirty="0">
                <a:solidFill>
                  <a:srgbClr val="44546A"/>
                </a:solidFill>
                <a:latin typeface="+mj-ea"/>
              </a:rPr>
              <a:t>nd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Tuesday, Oct 19</a:t>
            </a:r>
            <a:r>
              <a:rPr lang="en-US" altLang="ko-KR" sz="2400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9:00am~10:30am AM2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2888-21-0059-00-0002 </a:t>
            </a: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Proposal of Generic Command Type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Yegi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 Lee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2888-21-0061-01-0002 Data format for Step Motor Actuator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Yegi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 Lee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2888-21-0060-01-0002 Step Motor Capabilities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Yegi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 Lee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</p:txBody>
      </p:sp>
      <p:sp>
        <p:nvSpPr>
          <p:cNvPr id="14" name="바닥글 개체 틀 13">
            <a:extLst>
              <a:ext uri="{FF2B5EF4-FFF2-40B4-BE49-F238E27FC236}">
                <a16:creationId xmlns:a16="http://schemas.microsoft.com/office/drawing/2014/main" id="{8FAAB353-EE73-4037-8665-F6B2123B7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ore-KR" dirty="0"/>
              <a:t>2888-21-0045-00-0002-Session #7 2888.2 TG Meeting Summary</a:t>
            </a:r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817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3</a:t>
            </a:r>
            <a:r>
              <a:rPr lang="en-US" altLang="ko-KR" baseline="30000" dirty="0">
                <a:solidFill>
                  <a:srgbClr val="44546A"/>
                </a:solidFill>
                <a:latin typeface="+mj-ea"/>
              </a:rPr>
              <a:t>rd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625B1AC3-14A5-4184-8DBA-80623B184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26720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Wednesday, Oct 20</a:t>
            </a:r>
            <a:r>
              <a:rPr lang="en-US" altLang="ko-KR" sz="2400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1:30pm~3:00pm PM1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>
              <a:lnSpc>
                <a:spcPct val="130000"/>
              </a:lnSpc>
              <a:defRPr/>
            </a:pPr>
            <a:r>
              <a:rPr lang="en-US" altLang="ko-KR" sz="2100" dirty="0">
                <a:latin typeface="Arial" charset="0"/>
              </a:rPr>
              <a:t>2888-21-0061-01-0002 Data format for Step Motor Actuator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dirty="0"/>
              <a:t>Discussed in succession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  <a:p>
            <a:pPr marL="374650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</a:t>
            </a:r>
            <a:r>
              <a:rPr lang="ko-K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revised</a:t>
            </a:r>
            <a:r>
              <a:rPr lang="ko-K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format of generic</a:t>
            </a:r>
            <a:r>
              <a:rPr lang="ko-K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</a:t>
            </a:r>
            <a:r>
              <a:rPr lang="ko-K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ko-KR" dirty="0"/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dirty="0"/>
              <a:t>Consensus reached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dirty="0"/>
              <a:t>Provide options of using percentile command and absolute value for specific device.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6739604-FA83-41B7-AEBB-6CF426E12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ore-KR" dirty="0"/>
              <a:t>2888-21-0045-00-0002-Session #7 2888.2 TG Meeting Summary</a:t>
            </a:r>
          </a:p>
        </p:txBody>
      </p:sp>
      <p:sp>
        <p:nvSpPr>
          <p:cNvPr id="8" name="슬라이드 번호 개체 틀 7">
            <a:extLst>
              <a:ext uri="{FF2B5EF4-FFF2-40B4-BE49-F238E27FC236}">
                <a16:creationId xmlns:a16="http://schemas.microsoft.com/office/drawing/2014/main" id="{14787830-BE12-4627-9F78-0DA0DC74A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276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ore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 the table of content for </a:t>
            </a:r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P2888.2 standard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 the structure of P2888.2 standard document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Solicit input contributions regarding haptic actuators as well as others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slots for input review and 1 slot for summary</a:t>
            </a: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7F7D9BB-5577-4C32-9FB0-BE187726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ore-KR" dirty="0"/>
              <a:t>2888-21-0045-00-0002-Session #7 2888.2 TG Meeting Summary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74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7670</TotalTime>
  <Words>668</Words>
  <Application>Microsoft Macintosh PowerPoint</Application>
  <PresentationFormat>화면 슬라이드 쇼(4:3)</PresentationFormat>
  <Paragraphs>127</Paragraphs>
  <Slides>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8</vt:i4>
      </vt:variant>
    </vt:vector>
  </HeadingPairs>
  <TitlesOfParts>
    <vt:vector size="19" baseType="lpstr">
      <vt:lpstr>HY견명조</vt:lpstr>
      <vt:lpstr>맑은 고딕</vt:lpstr>
      <vt:lpstr>Myriad Pro</vt:lpstr>
      <vt:lpstr>Arial</vt:lpstr>
      <vt:lpstr>Calibri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Session Time and Location</vt:lpstr>
      <vt:lpstr>2nd Day</vt:lpstr>
      <vt:lpstr>3rd Day</vt:lpstr>
      <vt:lpstr>Next Agenda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김신</cp:lastModifiedBy>
  <cp:revision>373</cp:revision>
  <dcterms:created xsi:type="dcterms:W3CDTF">2014-10-13T13:02:20Z</dcterms:created>
  <dcterms:modified xsi:type="dcterms:W3CDTF">2021-10-21T04:49:46Z</dcterms:modified>
</cp:coreProperties>
</file>