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259" r:id="rId7"/>
    <p:sldId id="260" r:id="rId8"/>
    <p:sldId id="261" r:id="rId9"/>
    <p:sldId id="26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44" autoAdjust="0"/>
    <p:restoredTop sz="91515" autoAdjust="0"/>
  </p:normalViewPr>
  <p:slideViewPr>
    <p:cSldViewPr>
      <p:cViewPr varScale="1">
        <p:scale>
          <a:sx n="62" d="100"/>
          <a:sy n="62" d="100"/>
        </p:scale>
        <p:origin x="192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ebbcfa14b7bba09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9" name="Google Shape;119;g1ebbcfa14b7bba09_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20;g1ebbcfa14b7bba09_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4397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5836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5030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0539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7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2888-21-00xx-00-000x-Peer2PeerServiceAndSeeDirectServer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28BA82B6-2D95-4D53-AB44-0624D8CD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AA7AAE-F29E-43D5-86CC-F3C6A6A3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984FB9-FA53-4D08-9CE3-F18700FE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</p:spPr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DAB9702-9081-45ED-A49B-87A4A365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2888-21-00xx-00-000x-Peer2PeerServiceAndSeeDirectServer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r>
              <a:rPr lang="en-US"/>
              <a:t>2888-21-00xx-00-000x-Peer2PeerServiceAndSeeDirectServer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2888-21-00xx-00-000x-Peer2PeerServiceAndSeeDirectServer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2376CAB-B659-4EB1-8DEA-D9C30969057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57581"/>
            <a:ext cx="665321" cy="66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2888-21-00xx-00-000x-Peer2PeerServiceAndSeeDirectServer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igleap@etri.re.kr" TargetMode="External"/><Relationship Id="rId2" Type="http://schemas.openxmlformats.org/officeDocument/2006/relationships/hyperlink" Target="mailto:ryuch@etri.re.kr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457325"/>
            <a:ext cx="8077200" cy="2438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Location of an Object </a:t>
            </a:r>
          </a:p>
          <a:p>
            <a:pPr marL="0" indent="0" algn="ctr">
              <a:buNone/>
            </a:pPr>
            <a:r>
              <a:rPr lang="en-US" sz="2800" dirty="0"/>
              <a:t>in Cyber and Physical World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04800" y="2819400"/>
            <a:ext cx="4343400" cy="828675"/>
          </a:xfrm>
        </p:spPr>
        <p:txBody>
          <a:bodyPr/>
          <a:lstStyle/>
          <a:p>
            <a:r>
              <a:rPr lang="en-US" altLang="ko-KR" dirty="0"/>
              <a:t>Cheol Ryu / ETRI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FDEB8B-55CF-7A42-967A-1F6DE1AA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81800" cy="247650"/>
          </a:xfrm>
        </p:spPr>
        <p:txBody>
          <a:bodyPr/>
          <a:lstStyle/>
          <a:p>
            <a:r>
              <a:rPr lang="en-US"/>
              <a:t>2888-21-00xx-00-000x-Peer2PeerServiceAndSeeDirectServer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570243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Location of an Object in Cyber and Physical World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2021-10-20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Cheol Ryu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+82 10 2489 3971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  <a:hlinkClick r:id="rId2"/>
                        </a:rPr>
                        <a:t>ryuch@etri.re.kr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Jaeho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+82 10 3445 9759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  <a:hlinkClick r:id="rId3"/>
                        </a:rPr>
                        <a:t>bigleap@etri.re.kr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363656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4E2ABF-35C5-A14A-941A-0D4356D7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49"/>
            <a:ext cx="5943600" cy="339727"/>
          </a:xfrm>
        </p:spPr>
        <p:txBody>
          <a:bodyPr/>
          <a:lstStyle/>
          <a:p>
            <a:r>
              <a:rPr lang="en-US"/>
              <a:t>2888-21-00xx-00-000x-Peer2PeerServiceAndSeeDirectServer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ebbcfa14b7bba09_8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 dirty="0"/>
              <a:t>Some objects move!</a:t>
            </a:r>
            <a:endParaRPr dirty="0"/>
          </a:p>
        </p:txBody>
      </p:sp>
      <p:sp>
        <p:nvSpPr>
          <p:cNvPr id="127" name="Google Shape;127;g1ebbcfa14b7bba09_8"/>
          <p:cNvSpPr/>
          <p:nvPr/>
        </p:nvSpPr>
        <p:spPr>
          <a:xfrm>
            <a:off x="1890714" y="4114369"/>
            <a:ext cx="1370864" cy="1067231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Object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D219D2-069E-904D-B327-458CE99A1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  <p:sp>
        <p:nvSpPr>
          <p:cNvPr id="15" name="Google Shape;127;g1ebbcfa14b7bba09_8">
            <a:extLst>
              <a:ext uri="{FF2B5EF4-FFF2-40B4-BE49-F238E27FC236}">
                <a16:creationId xmlns:a16="http://schemas.microsoft.com/office/drawing/2014/main" id="{900A9F5C-8CC9-4243-881A-0CE2D979FD84}"/>
              </a:ext>
            </a:extLst>
          </p:cNvPr>
          <p:cNvSpPr/>
          <p:nvPr/>
        </p:nvSpPr>
        <p:spPr>
          <a:xfrm>
            <a:off x="6019800" y="4097636"/>
            <a:ext cx="1370864" cy="1067231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Object</a:t>
            </a:r>
            <a:endParaRPr dirty="0"/>
          </a:p>
        </p:txBody>
      </p:sp>
      <p:pic>
        <p:nvPicPr>
          <p:cNvPr id="16" name="Google Shape;144;p5" descr="Image result for  glasses icon">
            <a:extLst>
              <a:ext uri="{FF2B5EF4-FFF2-40B4-BE49-F238E27FC236}">
                <a16:creationId xmlns:a16="http://schemas.microsoft.com/office/drawing/2014/main" id="{64D8C637-E6A1-FA41-A04C-2F27771BACB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-320" t="28157" r="320" b="30653"/>
          <a:stretch/>
        </p:blipFill>
        <p:spPr>
          <a:xfrm>
            <a:off x="3261578" y="1817220"/>
            <a:ext cx="2644150" cy="1089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79F6173-3A6A-4B4B-B442-D2FDDC56216C}"/>
              </a:ext>
            </a:extLst>
          </p:cNvPr>
          <p:cNvCxnSpPr>
            <a:cxnSpLocks/>
          </p:cNvCxnSpPr>
          <p:nvPr/>
        </p:nvCxnSpPr>
        <p:spPr>
          <a:xfrm>
            <a:off x="3581400" y="4600663"/>
            <a:ext cx="2057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A9DCEFE-249F-2649-A17F-E33CE254F9FF}"/>
              </a:ext>
            </a:extLst>
          </p:cNvPr>
          <p:cNvSpPr txBox="1"/>
          <p:nvPr/>
        </p:nvSpPr>
        <p:spPr>
          <a:xfrm>
            <a:off x="6176380" y="2074309"/>
            <a:ext cx="27390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Object Recognition </a:t>
            </a:r>
          </a:p>
          <a:p>
            <a:pPr marL="285750" indent="-285750">
              <a:buFontTx/>
              <a:buChar char="-"/>
            </a:pPr>
            <a:r>
              <a:rPr lang="en-US" dirty="0"/>
              <a:t>SLAM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4F2AB24-DE85-9A49-9647-D1FDCFAEED8D}"/>
              </a:ext>
            </a:extLst>
          </p:cNvPr>
          <p:cNvCxnSpPr>
            <a:cxnSpLocks/>
          </p:cNvCxnSpPr>
          <p:nvPr/>
        </p:nvCxnSpPr>
        <p:spPr>
          <a:xfrm flipH="1" flipV="1">
            <a:off x="5638800" y="3124547"/>
            <a:ext cx="918580" cy="7628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E2A7D5F-6BAB-4A43-BF6F-DE026873CB87}"/>
              </a:ext>
            </a:extLst>
          </p:cNvPr>
          <p:cNvSpPr txBox="1"/>
          <p:nvPr/>
        </p:nvSpPr>
        <p:spPr>
          <a:xfrm>
            <a:off x="3877955" y="3572660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Bluetooth/UWB </a:t>
            </a:r>
            <a:r>
              <a:rPr lang="en-US" dirty="0" err="1"/>
              <a:t>AoA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34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 dirty="0"/>
              <a:t>Synchronization of physical</a:t>
            </a:r>
            <a:endParaRPr dirty="0"/>
          </a:p>
        </p:txBody>
      </p:sp>
      <p:sp>
        <p:nvSpPr>
          <p:cNvPr id="142" name="Google Shape;142;p5"/>
          <p:cNvSpPr txBox="1"/>
          <p:nvPr/>
        </p:nvSpPr>
        <p:spPr>
          <a:xfrm>
            <a:off x="864600" y="1047489"/>
            <a:ext cx="7414800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algun Gothic"/>
              <a:buChar char="-"/>
            </a:pPr>
            <a:r>
              <a:rPr lang="en-US" sz="2000" dirty="0">
                <a:latin typeface="Malgun Gothic"/>
                <a:ea typeface="Malgun Gothic"/>
                <a:cs typeface="Malgun Gothic"/>
                <a:sym typeface="Malgun Gothic"/>
              </a:rPr>
              <a:t>For caching and sharing the information of devices and services, See-Direct Server is provided.</a:t>
            </a:r>
            <a:endParaRPr sz="2000" dirty="0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5846448" y="2685380"/>
            <a:ext cx="2432951" cy="2560014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See-Direct Server</a:t>
            </a:r>
            <a:endParaRPr sz="2000"/>
          </a:p>
        </p:txBody>
      </p:sp>
      <p:pic>
        <p:nvPicPr>
          <p:cNvPr id="144" name="Google Shape;144;p5" descr="Image result for  glasses icon"/>
          <p:cNvPicPr preferRelativeResize="0"/>
          <p:nvPr/>
        </p:nvPicPr>
        <p:blipFill rotWithShape="1">
          <a:blip r:embed="rId3">
            <a:alphaModFix/>
          </a:blip>
          <a:srcRect l="-320" t="28157" r="320" b="30653"/>
          <a:stretch/>
        </p:blipFill>
        <p:spPr>
          <a:xfrm>
            <a:off x="1365875" y="2685380"/>
            <a:ext cx="2644150" cy="108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5"/>
          <p:cNvSpPr/>
          <p:nvPr/>
        </p:nvSpPr>
        <p:spPr>
          <a:xfrm>
            <a:off x="864600" y="4420625"/>
            <a:ext cx="1555690" cy="1310107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Objects</a:t>
            </a:r>
            <a:endParaRPr dirty="0"/>
          </a:p>
        </p:txBody>
      </p:sp>
      <p:sp>
        <p:nvSpPr>
          <p:cNvPr id="146" name="Google Shape;146;p5"/>
          <p:cNvSpPr/>
          <p:nvPr/>
        </p:nvSpPr>
        <p:spPr>
          <a:xfrm>
            <a:off x="3500937" y="4465647"/>
            <a:ext cx="1718910" cy="13101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Objects</a:t>
            </a:r>
            <a:endParaRPr dirty="0"/>
          </a:p>
        </p:txBody>
      </p:sp>
      <p:sp>
        <p:nvSpPr>
          <p:cNvPr id="147" name="Google Shape;147;p5"/>
          <p:cNvSpPr/>
          <p:nvPr/>
        </p:nvSpPr>
        <p:spPr>
          <a:xfrm>
            <a:off x="2096490" y="4666381"/>
            <a:ext cx="1713510" cy="1298373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Objects</a:t>
            </a:r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5977900" y="3904200"/>
            <a:ext cx="1030200" cy="10053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See-Direct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Object Database</a:t>
            </a:r>
            <a:endParaRPr sz="1200"/>
          </a:p>
        </p:txBody>
      </p:sp>
      <p:sp>
        <p:nvSpPr>
          <p:cNvPr id="150" name="Google Shape;150;p5"/>
          <p:cNvSpPr/>
          <p:nvPr/>
        </p:nvSpPr>
        <p:spPr>
          <a:xfrm>
            <a:off x="7112647" y="3904200"/>
            <a:ext cx="1040753" cy="1005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/>
              <a:t>Object recognizer</a:t>
            </a:r>
            <a:endParaRPr sz="11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F6EC192-355C-4D4E-84CD-7222A0052872}"/>
              </a:ext>
            </a:extLst>
          </p:cNvPr>
          <p:cNvCxnSpPr/>
          <p:nvPr/>
        </p:nvCxnSpPr>
        <p:spPr>
          <a:xfrm>
            <a:off x="4572000" y="3229930"/>
            <a:ext cx="880724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1A68AA-0CE5-D946-8659-A372344E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</p:spTree>
    <p:extLst>
      <p:ext uri="{BB962C8B-B14F-4D97-AF65-F5344CB8AC3E}">
        <p14:creationId xmlns:p14="http://schemas.microsoft.com/office/powerpoint/2010/main" val="320758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810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 dirty="0"/>
              <a:t>See-Direct Database</a:t>
            </a:r>
            <a:endParaRPr dirty="0"/>
          </a:p>
        </p:txBody>
      </p:sp>
      <p:sp>
        <p:nvSpPr>
          <p:cNvPr id="156" name="Google Shape;156;p6"/>
          <p:cNvSpPr txBox="1">
            <a:spLocks noGrp="1"/>
          </p:cNvSpPr>
          <p:nvPr>
            <p:ph type="ftr" idx="11"/>
          </p:nvPr>
        </p:nvSpPr>
        <p:spPr>
          <a:xfrm>
            <a:off x="457199" y="6610350"/>
            <a:ext cx="4607153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/>
              <a:t>2888-21-00xx-00-000x-Peer2PeerServiceAndSeeDirectServer</a:t>
            </a:r>
            <a:endParaRPr/>
          </a:p>
        </p:txBody>
      </p:sp>
      <p:sp>
        <p:nvSpPr>
          <p:cNvPr id="158" name="Google Shape;158;p6"/>
          <p:cNvSpPr txBox="1"/>
          <p:nvPr/>
        </p:nvSpPr>
        <p:spPr>
          <a:xfrm>
            <a:off x="863200" y="1435376"/>
            <a:ext cx="7680600" cy="3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device identifier</a:t>
            </a: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MAC address</a:t>
            </a: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device address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device information</a:t>
            </a: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service discovery protocol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service information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iGen</a:t>
            </a: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image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object image neural net model</a:t>
            </a: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location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3000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…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254787" marR="0" lvl="1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9486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 dirty="0"/>
              <a:t>Question</a:t>
            </a:r>
            <a:endParaRPr dirty="0"/>
          </a:p>
        </p:txBody>
      </p:sp>
      <p:sp>
        <p:nvSpPr>
          <p:cNvPr id="142" name="Google Shape;142;p5"/>
          <p:cNvSpPr txBox="1"/>
          <p:nvPr/>
        </p:nvSpPr>
        <p:spPr>
          <a:xfrm>
            <a:off x="864600" y="1047489"/>
            <a:ext cx="7414800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14300" lvl="0" algn="l" rtl="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1800" dirty="0">
                <a:latin typeface="Malgun Gothic"/>
                <a:ea typeface="Malgun Gothic"/>
                <a:cs typeface="Malgun Gothic"/>
                <a:sym typeface="Malgun Gothic"/>
              </a:rPr>
              <a:t>IEEE 2888 specifies the database or the map for objects in physical world and cyber world?</a:t>
            </a:r>
          </a:p>
          <a:p>
            <a:pPr marL="114300" lvl="0" algn="l" rtl="0">
              <a:spcBef>
                <a:spcPts val="0"/>
              </a:spcBef>
              <a:spcAft>
                <a:spcPts val="0"/>
              </a:spcAft>
              <a:buSzPts val="1800"/>
            </a:pPr>
            <a:endParaRPr lang="en-US" sz="18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en-US" sz="1800" dirty="0">
                <a:latin typeface="Malgun Gothic"/>
                <a:ea typeface="Malgun Gothic"/>
                <a:cs typeface="Malgun Gothic"/>
                <a:sym typeface="Malgun Gothic"/>
              </a:rPr>
              <a:t>Sensors, actuators and ‘beyond’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en-US" sz="1800" dirty="0">
                <a:latin typeface="Malgun Gothic"/>
                <a:ea typeface="Malgun Gothic"/>
                <a:cs typeface="Malgun Gothic"/>
                <a:sym typeface="Malgun Gothic"/>
              </a:rPr>
              <a:t>Functions and objects</a:t>
            </a:r>
          </a:p>
          <a:p>
            <a:pPr marL="400050" lvl="0" indent="-28575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en-US" dirty="0">
                <a:latin typeface="Malgun Gothic"/>
                <a:ea typeface="Malgun Gothic"/>
                <a:cs typeface="Malgun Gothic"/>
                <a:sym typeface="Malgun Gothic"/>
              </a:rPr>
              <a:t>Define the orchestration</a:t>
            </a:r>
            <a:endParaRPr lang="en-US" sz="18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lvl="1" indent="-342900">
              <a:buSzPts val="1800"/>
              <a:buFont typeface="Malgun Gothic"/>
              <a:buChar char="-"/>
            </a:pPr>
            <a:endParaRPr lang="en-US" sz="18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lvl="2" indent="-342900">
              <a:buSzPts val="1800"/>
              <a:buFont typeface="Malgun Gothic"/>
              <a:buChar char="-"/>
            </a:pPr>
            <a:endParaRPr sz="1800" dirty="0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2667001" y="3180530"/>
            <a:ext cx="4633014" cy="241510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IEEE 2888 server</a:t>
            </a:r>
            <a:endParaRPr sz="2000" dirty="0"/>
          </a:p>
        </p:txBody>
      </p:sp>
      <p:sp>
        <p:nvSpPr>
          <p:cNvPr id="148" name="Google Shape;148;p5"/>
          <p:cNvSpPr/>
          <p:nvPr/>
        </p:nvSpPr>
        <p:spPr>
          <a:xfrm>
            <a:off x="3537342" y="4068135"/>
            <a:ext cx="1030200" cy="10053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object database</a:t>
            </a:r>
            <a:endParaRPr sz="1200" dirty="0"/>
          </a:p>
        </p:txBody>
      </p:sp>
      <p:sp>
        <p:nvSpPr>
          <p:cNvPr id="150" name="Google Shape;150;p5"/>
          <p:cNvSpPr/>
          <p:nvPr/>
        </p:nvSpPr>
        <p:spPr>
          <a:xfrm>
            <a:off x="5162438" y="4068135"/>
            <a:ext cx="1461352" cy="1005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/>
              <a:t>Orchestration module</a:t>
            </a:r>
            <a:endParaRPr sz="11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89FA1F4-DED2-3C48-994B-4E96B447B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2888-21-00xx-00-000x-Peer2PeerServiceAndSeeDirectServer</a:t>
            </a:r>
          </a:p>
        </p:txBody>
      </p:sp>
    </p:spTree>
    <p:extLst>
      <p:ext uri="{BB962C8B-B14F-4D97-AF65-F5344CB8AC3E}">
        <p14:creationId xmlns:p14="http://schemas.microsoft.com/office/powerpoint/2010/main" val="140790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6953</TotalTime>
  <Words>397</Words>
  <Application>Microsoft Macintosh PowerPoint</Application>
  <PresentationFormat>On-screen Show (4:3)</PresentationFormat>
  <Paragraphs>73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굴림</vt:lpstr>
      <vt:lpstr>Malgun Gothic</vt:lpstr>
      <vt:lpstr>Malgun Gothic</vt:lpstr>
      <vt:lpstr>ＭＳ Ｐゴシック</vt:lpstr>
      <vt:lpstr>Myriad Pro</vt:lpstr>
      <vt:lpstr>游ゴシック</vt:lpstr>
      <vt:lpstr>Arial</vt:lpstr>
      <vt:lpstr>Calibri</vt:lpstr>
      <vt:lpstr>Geneva</vt:lpstr>
      <vt:lpstr>Times New Roman</vt:lpstr>
      <vt:lpstr>Verdana</vt:lpstr>
      <vt:lpstr>IEEE-SA Powerpoint Template</vt:lpstr>
      <vt:lpstr>Office 테마</vt:lpstr>
      <vt:lpstr>1_Office 테마</vt:lpstr>
      <vt:lpstr>PowerPoint Presentation</vt:lpstr>
      <vt:lpstr>Compliance with  IEEE Standards Policies and Procedures</vt:lpstr>
      <vt:lpstr>IEEE 2888 Interfacing Cyber and Physical World Working Group Kyoungro Yoon, yoonk@konkuk.ac.kr</vt:lpstr>
      <vt:lpstr>Some objects move!</vt:lpstr>
      <vt:lpstr>Synchronization of physical</vt:lpstr>
      <vt:lpstr>See-Direct Database</vt:lpstr>
      <vt:lpstr>Question</vt:lpstr>
      <vt:lpstr>PowerPoint Presentation</vt:lpstr>
    </vt:vector>
  </TitlesOfParts>
  <Company>IEEE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Microsoft Office User</cp:lastModifiedBy>
  <cp:revision>322</cp:revision>
  <dcterms:created xsi:type="dcterms:W3CDTF">2014-10-13T13:02:20Z</dcterms:created>
  <dcterms:modified xsi:type="dcterms:W3CDTF">2021-10-20T04:17:25Z</dcterms:modified>
</cp:coreProperties>
</file>