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62"/>
  </p:notesMasterIdLst>
  <p:handoutMasterIdLst>
    <p:handoutMasterId r:id="rId63"/>
  </p:handoutMasterIdLst>
  <p:sldIdLst>
    <p:sldId id="325" r:id="rId5"/>
    <p:sldId id="365" r:id="rId6"/>
    <p:sldId id="366" r:id="rId7"/>
    <p:sldId id="461" r:id="rId8"/>
    <p:sldId id="395" r:id="rId9"/>
    <p:sldId id="462" r:id="rId10"/>
    <p:sldId id="414" r:id="rId11"/>
    <p:sldId id="463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9" r:id="rId23"/>
    <p:sldId id="520" r:id="rId24"/>
    <p:sldId id="522" r:id="rId25"/>
    <p:sldId id="521" r:id="rId26"/>
    <p:sldId id="523" r:id="rId27"/>
    <p:sldId id="524" r:id="rId28"/>
    <p:sldId id="525" r:id="rId29"/>
    <p:sldId id="526" r:id="rId30"/>
    <p:sldId id="527" r:id="rId31"/>
    <p:sldId id="529" r:id="rId32"/>
    <p:sldId id="531" r:id="rId33"/>
    <p:sldId id="530" r:id="rId34"/>
    <p:sldId id="550" r:id="rId35"/>
    <p:sldId id="551" r:id="rId36"/>
    <p:sldId id="518" r:id="rId37"/>
    <p:sldId id="528" r:id="rId38"/>
    <p:sldId id="543" r:id="rId39"/>
    <p:sldId id="542" r:id="rId40"/>
    <p:sldId id="541" r:id="rId41"/>
    <p:sldId id="544" r:id="rId42"/>
    <p:sldId id="547" r:id="rId43"/>
    <p:sldId id="532" r:id="rId44"/>
    <p:sldId id="548" r:id="rId45"/>
    <p:sldId id="545" r:id="rId46"/>
    <p:sldId id="546" r:id="rId47"/>
    <p:sldId id="549" r:id="rId48"/>
    <p:sldId id="537" r:id="rId49"/>
    <p:sldId id="466" r:id="rId50"/>
    <p:sldId id="352" r:id="rId51"/>
    <p:sldId id="505" r:id="rId52"/>
    <p:sldId id="503" r:id="rId53"/>
    <p:sldId id="502" r:id="rId54"/>
    <p:sldId id="506" r:id="rId55"/>
    <p:sldId id="460" r:id="rId56"/>
    <p:sldId id="399" r:id="rId57"/>
    <p:sldId id="490" r:id="rId58"/>
    <p:sldId id="540" r:id="rId59"/>
    <p:sldId id="422" r:id="rId60"/>
    <p:sldId id="356" r:id="rId61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709"/>
  </p:normalViewPr>
  <p:slideViewPr>
    <p:cSldViewPr>
      <p:cViewPr varScale="1">
        <p:scale>
          <a:sx n="131" d="100"/>
          <a:sy n="131" d="100"/>
        </p:scale>
        <p:origin x="39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2888-21-0086-02-0000-Session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#8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51251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change of locations for 2023 WG meetings as follow: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February 20-24, </a:t>
            </a:r>
            <a:r>
              <a:rPr lang="es-E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10662 Los Vaqueros Circle, Los Alamitos, CA 90720 (​IEEE-SA Office), USA</a:t>
            </a:r>
            <a:endParaRPr lang="en-US" altLang="ko-KR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October 23-27, TTA Conference Room, Seoul,</a:t>
            </a:r>
            <a:r>
              <a:rPr lang="ko-KR" altLang="en-US" sz="1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Korea (TBD)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Min Hyuk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377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increase for the registration fee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US $ 700.00.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33308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‘2888-21-0062-00-0001-Glove Sensor for the Large Space VR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33313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‘2888-21-0063-00-0001 IMU Sensor for the Large Space VR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raining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2634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‘2888-21-0064-00-0001-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igidbody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Sensor for the Large Space VR Training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5143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‘2888-21-0065-00-0001-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2993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‘2888-21-0066-00-0001-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icrophone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72049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2888-21-0067-00-0001-Syntax and Semantics of Bend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66514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‘2888-21-0059-00-0002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of Generic Command Type’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203533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‘2888-21-0060-01-0002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Step Motor Capabilities’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5506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‘2888-21-0073-01-0004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Definitions, Acronyms, and Abbreviations for IEEE P2888.4’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2709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‘2888-21-0085-00-0004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2281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‘2888-21-0072-01-0004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Architecture for IEEE P2888-4’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70045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‘2888-21-0068-00-0001-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62160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‘2888-21-0069-00-0001-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93266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‘2888-21-0070-00-0001-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ocation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osition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968934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2888-21-0071-00-0001-Application Programming Interfaces for Environment Related Smart Sensors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596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2888-21-0080-00-0001-Application Programming Interfaces of Sensors for Large Space VR Training Systems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333305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‘2888-21-0074-01-0001-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nittypes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nvironment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27151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2888-21-0078-01-0001-Data Formats for Additional Environment Related 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6158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5641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#8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2888-21-0079-01-0001-Syntax and Semantics of Environment Related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74268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‘2888-21-0061-01-0002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 for Step Motor Actuator’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41424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‘2888-21-0061-01-0002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Step Motor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Capabilites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Shin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3168334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‘2888-21-0059-01-0002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of Generic Command Type’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272642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‘2888-21-0082-00-0003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on the Terminology of Digital Twins’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Shin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648307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‘2888-21-0087-00-0003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Introduction to See-Direct Communication for AR Glasses’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319968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‘2888-21-0088-00-0003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 of an Object in Cyber and Physical World’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947453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‘2888-21-0089-00-0003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Peer-to-Peer Service and See-Direct Server’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4976880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2888-21-0094-00-0001-Session #8 2888.1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0175029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‘IEEESTD-2888.1_D0.5.doc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1654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33B9941F-9245-4C43-8735-3799064D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218093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  <a:endParaRPr lang="en-US" altLang="ko-KR" sz="1400" b="1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416CE81-77F3-4A38-81E2-5B0082479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58646"/>
              </p:ext>
            </p:extLst>
          </p:nvPr>
        </p:nvGraphicFramePr>
        <p:xfrm>
          <a:off x="345281" y="942892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95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2888-21-0092-00-0002-Session #8 2888.2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5839059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IEEESTD-2888.2_D0.2.doc’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631853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2888-21-0093-01-0003-Session #8 2888.3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102843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2888-21-0076-03-0004-Session #8 2888.4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303915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2888-21-0075-00-0004 STD-D01-Architecture for Virtual Reality Disaster Response Training System with Six degrees of Freedom (6DoF)’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1124788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</a:t>
            </a:r>
            <a:r>
              <a:rPr lang="en-US" altLang="ko-KR"/>
              <a:t>Motion #40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2888-21-0086-01-0000-Session #8 WG Closing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3780259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1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and inspect the working draft of 2888.1 and prepare for the letter ballot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1 slots for input contribution and 3 slots for working draft inspection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2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ore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structure of P2888.2 standard document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 input contributions regarding haptic actuators as well as others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slots for input review and 1 slot for output drafting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486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3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orchestration of digital synchronization between cyber and physical world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digital representation of invisible physical things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elements exchanged between cyber worlds in the federation layer and their use cases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definition about the terms &amp; definitions of P2888.3 standard.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new items that can be included in P2888.3 standard</a:t>
            </a:r>
          </a:p>
          <a:p>
            <a:pPr algn="just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2 slots for input review and 1 slot for output drafting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48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9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4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system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content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P2888.4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49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453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50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176444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Venue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</a:t>
            </a:r>
            <a:endParaRPr lang="es-ES" altLang="ko-KR" sz="1400" b="1" kern="0" dirty="0">
              <a:latin typeface="Times New Roman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Registration fee: USD </a:t>
            </a:r>
            <a:r>
              <a:rPr lang="en-US" altLang="ko-KR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7</a:t>
            </a: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00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84A6538-7467-4BD3-A7EE-C9F538927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46300"/>
              </p:ext>
            </p:extLst>
          </p:nvPr>
        </p:nvGraphicFramePr>
        <p:xfrm>
          <a:off x="345281" y="942892"/>
          <a:ext cx="8382000" cy="398517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15,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16,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17,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18,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Review &amp; Writing)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728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51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914400"/>
            <a:ext cx="7543800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When: February 14- 18, 2022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improvement of IEEE 2888.1 Draft 0.5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2888.2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2888.3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2888.4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2888.5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2888.6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input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0433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n-US" altLang="ko-KR" sz="1800" b="1" kern="0" dirty="0" err="1">
                <a:latin typeface="Times New Roman"/>
              </a:rPr>
              <a:t>Jeju</a:t>
            </a:r>
            <a:r>
              <a:rPr lang="en-US" altLang="ko-KR" sz="1800" b="1" kern="0" dirty="0">
                <a:latin typeface="Times New Roman"/>
              </a:rPr>
              <a:t> Island, Republic of Korea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53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Jeju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Island, Republic of Korea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Bangkok, Thailand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4369B3-DDF2-4F20-B1FF-9748AFA2F5C5}"/>
              </a:ext>
            </a:extLst>
          </p:cNvPr>
          <p:cNvSpPr txBox="1"/>
          <p:nvPr/>
        </p:nvSpPr>
        <p:spPr>
          <a:xfrm>
            <a:off x="1508911" y="2930149"/>
            <a:ext cx="61261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</a:rPr>
              <a:t>Registration fee will be increased to US$ 700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2356551-C234-402A-B33B-2AB19F01E6C0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54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20-24, 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10662 Los Vaqueros Circle, Los Alamitos, CA 90720 (​IEEE-SA Office), USA</a:t>
            </a:r>
            <a:endParaRPr lang="en-US" altLang="ko-KR" sz="2400" b="1" kern="0" dirty="0">
              <a:solidFill>
                <a:srgbClr val="3333CC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23-27, TTA Conference Room, Seoul,</a:t>
            </a:r>
            <a:r>
              <a:rPr lang="ko-KR" altLang="en-US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Korea (TBD)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2F2E56F-8B1F-4745-BC1B-FD77E5BAE1DE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5876559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55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83060"/>
              </p:ext>
            </p:extLst>
          </p:nvPr>
        </p:nvGraphicFramePr>
        <p:xfrm>
          <a:off x="952500" y="794427"/>
          <a:ext cx="7239000" cy="4996742"/>
        </p:xfrm>
        <a:graphic>
          <a:graphicData uri="http://schemas.openxmlformats.org/drawingml/2006/table">
            <a:tbl>
              <a:tblPr firstRow="1" firstCol="1" bandRow="1"/>
              <a:tblGrid>
                <a:gridCol w="37719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6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9081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832214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58299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Shin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Yegi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Misuk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7633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Tai Gil Kwon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156845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790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Youngmin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78091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Min Hyuk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23013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KwangHyun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550718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JaeYoung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55477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Cheol Ryu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142312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Mihai Mitrea (Observer, Liaison from JTC 1 SC 29/WG 7)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Telecom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SudParis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66254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Alexandro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Moreaux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(Observer)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Telecom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SudParis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-01-0000-Session #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516430-F4FE-42F6-BA83-40ABE570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‘2888-21-0058-00-0000-Session #7 WG 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573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 #8 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 </a:t>
            </a: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2888-21-0086-02-0000-Session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-Holographic Visualization for IEEE P2888.6’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4721058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7114</TotalTime>
  <Words>3405</Words>
  <Application>Microsoft Office PowerPoint</Application>
  <PresentationFormat>화면 슬라이드 쇼(4:3)</PresentationFormat>
  <Paragraphs>792</Paragraphs>
  <Slides>57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57</vt:i4>
      </vt:variant>
    </vt:vector>
  </HeadingPairs>
  <TitlesOfParts>
    <vt:vector size="68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WG Motion #30</vt:lpstr>
      <vt:lpstr>WG Motion #31</vt:lpstr>
      <vt:lpstr>WG Motion #32</vt:lpstr>
      <vt:lpstr>WG Motion #33</vt:lpstr>
      <vt:lpstr>WG Motion #34</vt:lpstr>
      <vt:lpstr>WG Motion #35</vt:lpstr>
      <vt:lpstr>WG Motion #36</vt:lpstr>
      <vt:lpstr>WG Motion #37</vt:lpstr>
      <vt:lpstr>WG Motion #38</vt:lpstr>
      <vt:lpstr>WG Motion #39</vt:lpstr>
      <vt:lpstr>WG Motion #40</vt:lpstr>
      <vt:lpstr>Others</vt:lpstr>
      <vt:lpstr>TG 1 Next Agenda</vt:lpstr>
      <vt:lpstr>TG 2 Next Agenda</vt:lpstr>
      <vt:lpstr>TG 3 Next Agenda</vt:lpstr>
      <vt:lpstr>TG 4 Next Agenda</vt:lpstr>
      <vt:lpstr>Next Session Time and Location</vt:lpstr>
      <vt:lpstr>Next Plenary Meeting</vt:lpstr>
      <vt:lpstr>Meeting Location</vt:lpstr>
      <vt:lpstr>Future Sessions – 2022</vt:lpstr>
      <vt:lpstr>Future Sessions – 2023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374</cp:revision>
  <cp:lastPrinted>2018-02-28T09:01:45Z</cp:lastPrinted>
  <dcterms:created xsi:type="dcterms:W3CDTF">2014-10-13T13:02:20Z</dcterms:created>
  <dcterms:modified xsi:type="dcterms:W3CDTF">2021-10-23T06:11:34Z</dcterms:modified>
</cp:coreProperties>
</file>