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2"/>
  </p:notesMasterIdLst>
  <p:handoutMasterIdLst>
    <p:handoutMasterId r:id="rId23"/>
  </p:handoutMasterIdLst>
  <p:sldIdLst>
    <p:sldId id="325" r:id="rId4"/>
    <p:sldId id="365" r:id="rId5"/>
    <p:sldId id="385" r:id="rId6"/>
    <p:sldId id="387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388" r:id="rId19"/>
    <p:sldId id="400" r:id="rId20"/>
    <p:sldId id="35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A1"/>
    <a:srgbClr val="009FDA"/>
    <a:srgbClr val="FDC82F"/>
    <a:srgbClr val="E8E8E8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/>
    <p:restoredTop sz="94694"/>
  </p:normalViewPr>
  <p:slideViewPr>
    <p:cSldViewPr>
      <p:cViewPr varScale="1">
        <p:scale>
          <a:sx n="129" d="100"/>
          <a:sy n="129" d="100"/>
        </p:scale>
        <p:origin x="9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32349DC-2110-4A78-B0C6-50332BD0C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7581"/>
            <a:ext cx="573881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2888-21-0083-00-0000-Holographic Visualization for IEEE P2888.6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sldNum="0"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2888-21-0083-00-0000-Holographic Visualization for IEEE P2888.6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37.jpeg"/><Relationship Id="rId3" Type="http://schemas.openxmlformats.org/officeDocument/2006/relationships/image" Target="../media/image20.png"/><Relationship Id="rId21" Type="http://schemas.openxmlformats.org/officeDocument/2006/relationships/image" Target="../media/image18.w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36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3.png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19.wmf"/><Relationship Id="rId10" Type="http://schemas.openxmlformats.org/officeDocument/2006/relationships/image" Target="../media/image27.png"/><Relationship Id="rId19" Type="http://schemas.openxmlformats.org/officeDocument/2006/relationships/image" Target="../media/image17.wmf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9296400" cy="8286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altLang="x-none" dirty="0">
                <a:solidFill>
                  <a:schemeClr val="tx1"/>
                </a:solidFill>
              </a:rPr>
              <a:t>Holographic Visualization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IEEE P2888.6]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2507115"/>
            <a:ext cx="5638800" cy="828675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altLang="ko-KR" dirty="0" err="1"/>
              <a:t>Youngmin</a:t>
            </a:r>
            <a:r>
              <a:rPr lang="en-US" altLang="ko-KR" dirty="0"/>
              <a:t> Kim</a:t>
            </a:r>
            <a:r>
              <a:rPr lang="en-US" dirty="0"/>
              <a:t> / Korea Electronics Technology Institute ]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F19B9A5-45FF-8843-A9D1-61161904AE9D}"/>
              </a:ext>
            </a:extLst>
          </p:cNvPr>
          <p:cNvSpPr/>
          <p:nvPr/>
        </p:nvSpPr>
        <p:spPr>
          <a:xfrm>
            <a:off x="6324600" y="586740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x-none" dirty="0">
                <a:cs typeface="Times New Roman" panose="02020603050405020304" pitchFamily="18" charset="0"/>
              </a:rPr>
              <a:t>Oct</a:t>
            </a:r>
            <a:r>
              <a:rPr lang="en-US" altLang="x-none" dirty="0">
                <a:latin typeface="맑은 고딕" panose="020B0503020000020004" pitchFamily="34" charset="-127"/>
                <a:cs typeface="Times New Roman" panose="02020603050405020304" pitchFamily="18" charset="0"/>
              </a:rPr>
              <a:t> 18, 202</a:t>
            </a:r>
            <a:r>
              <a:rPr lang="en-US" altLang="ko-KR" dirty="0">
                <a:latin typeface="맑은 고딕" panose="020B0503020000020004" pitchFamily="34" charset="-127"/>
                <a:cs typeface="Times New Roman" panose="02020603050405020304" pitchFamily="18" charset="0"/>
              </a:rPr>
              <a:t>1</a:t>
            </a:r>
            <a:endParaRPr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모서리가 둥근 직사각형 49">
            <a:extLst>
              <a:ext uri="{FF2B5EF4-FFF2-40B4-BE49-F238E27FC236}">
                <a16:creationId xmlns:a16="http://schemas.microsoft.com/office/drawing/2014/main" id="{734B4487-FAF7-E940-A7B6-713577C6F8C6}"/>
              </a:ext>
            </a:extLst>
          </p:cNvPr>
          <p:cNvSpPr/>
          <p:nvPr/>
        </p:nvSpPr>
        <p:spPr>
          <a:xfrm>
            <a:off x="5329887" y="1761564"/>
            <a:ext cx="2819400" cy="4334436"/>
          </a:xfrm>
          <a:prstGeom prst="roundRect">
            <a:avLst/>
          </a:prstGeom>
          <a:solidFill>
            <a:srgbClr val="FDC82F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IEEE 2888.6 </a:t>
            </a:r>
            <a:endParaRPr lang="en-US" dirty="0"/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734B4487-FAF7-E940-A7B6-713577C6F8C6}"/>
              </a:ext>
            </a:extLst>
          </p:cNvPr>
          <p:cNvSpPr/>
          <p:nvPr/>
        </p:nvSpPr>
        <p:spPr>
          <a:xfrm>
            <a:off x="838200" y="1761564"/>
            <a:ext cx="2819400" cy="4334436"/>
          </a:xfrm>
          <a:prstGeom prst="roundRect">
            <a:avLst/>
          </a:prstGeom>
          <a:solidFill>
            <a:srgbClr val="FDC82F">
              <a:alpha val="43000"/>
            </a:srgb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39" name="사각형: 둥근 모서리 59">
            <a:extLst>
              <a:ext uri="{FF2B5EF4-FFF2-40B4-BE49-F238E27FC236}">
                <a16:creationId xmlns:a16="http://schemas.microsoft.com/office/drawing/2014/main" id="{FEB94A91-FFCA-1C45-9B4D-69D21C50D10A}"/>
              </a:ext>
            </a:extLst>
          </p:cNvPr>
          <p:cNvSpPr/>
          <p:nvPr/>
        </p:nvSpPr>
        <p:spPr>
          <a:xfrm>
            <a:off x="1546412" y="1456764"/>
            <a:ext cx="1447800" cy="446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World</a:t>
            </a:r>
            <a:endParaRPr lang="ko-KR" altLang="en-US" sz="1600" dirty="0">
              <a:solidFill>
                <a:sysClr val="windowText" lastClr="00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0" name="사각형: 둥근 모서리 58">
            <a:extLst>
              <a:ext uri="{FF2B5EF4-FFF2-40B4-BE49-F238E27FC236}">
                <a16:creationId xmlns:a16="http://schemas.microsoft.com/office/drawing/2014/main" id="{C9BFA6E0-3DB9-0C48-8209-855E5CD465FB}"/>
              </a:ext>
            </a:extLst>
          </p:cNvPr>
          <p:cNvSpPr/>
          <p:nvPr/>
        </p:nvSpPr>
        <p:spPr>
          <a:xfrm>
            <a:off x="6015687" y="1456764"/>
            <a:ext cx="1447800" cy="446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Real World</a:t>
            </a:r>
            <a:endParaRPr lang="ko-KR" altLang="en-US" sz="1600" dirty="0">
              <a:solidFill>
                <a:sysClr val="windowText" lastClr="00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47" name="직선 화살표 연결선 46"/>
          <p:cNvCxnSpPr>
            <a:stCxn id="39" idx="3"/>
            <a:endCxn id="40" idx="1"/>
          </p:cNvCxnSpPr>
          <p:nvPr/>
        </p:nvCxnSpPr>
        <p:spPr>
          <a:xfrm>
            <a:off x="2994212" y="1680216"/>
            <a:ext cx="3021475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사각형: 둥근 모서리 77">
            <a:extLst>
              <a:ext uri="{FF2B5EF4-FFF2-40B4-BE49-F238E27FC236}">
                <a16:creationId xmlns:a16="http://schemas.microsoft.com/office/drawing/2014/main" id="{94D8C6EA-6A32-CF46-BF94-BF332A55201B}"/>
              </a:ext>
            </a:extLst>
          </p:cNvPr>
          <p:cNvSpPr/>
          <p:nvPr/>
        </p:nvSpPr>
        <p:spPr>
          <a:xfrm>
            <a:off x="1524000" y="2384661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Object 1</a:t>
            </a:r>
            <a:endParaRPr lang="ko-KR" altLang="en-US" sz="1600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9" name="사각형: 둥근 모서리 77">
            <a:extLst>
              <a:ext uri="{FF2B5EF4-FFF2-40B4-BE49-F238E27FC236}">
                <a16:creationId xmlns:a16="http://schemas.microsoft.com/office/drawing/2014/main" id="{94D8C6EA-6A32-CF46-BF94-BF332A55201B}"/>
              </a:ext>
            </a:extLst>
          </p:cNvPr>
          <p:cNvSpPr/>
          <p:nvPr/>
        </p:nvSpPr>
        <p:spPr>
          <a:xfrm>
            <a:off x="1524000" y="3368783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Object 2</a:t>
            </a:r>
            <a:endParaRPr lang="ko-KR" altLang="en-US" sz="1600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2193621" y="42224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2193621" y="43748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193621" y="45272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2193621" y="46796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사각형: 둥근 모서리 77">
            <a:extLst>
              <a:ext uri="{FF2B5EF4-FFF2-40B4-BE49-F238E27FC236}">
                <a16:creationId xmlns:a16="http://schemas.microsoft.com/office/drawing/2014/main" id="{94D8C6EA-6A32-CF46-BF94-BF332A55201B}"/>
              </a:ext>
            </a:extLst>
          </p:cNvPr>
          <p:cNvSpPr/>
          <p:nvPr/>
        </p:nvSpPr>
        <p:spPr>
          <a:xfrm>
            <a:off x="1546412" y="4917190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Object N</a:t>
            </a:r>
            <a:endParaRPr lang="ko-KR" altLang="en-US" sz="1600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7" name="사각형: 둥근 모서리 77">
            <a:extLst>
              <a:ext uri="{FF2B5EF4-FFF2-40B4-BE49-F238E27FC236}">
                <a16:creationId xmlns:a16="http://schemas.microsoft.com/office/drawing/2014/main" id="{94D8C6EA-6A32-CF46-BF94-BF332A55201B}"/>
              </a:ext>
            </a:extLst>
          </p:cNvPr>
          <p:cNvSpPr/>
          <p:nvPr/>
        </p:nvSpPr>
        <p:spPr>
          <a:xfrm>
            <a:off x="6079821" y="2384661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Realized Object 1</a:t>
            </a:r>
            <a:endParaRPr lang="ko-KR" altLang="en-US" sz="1600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CB8E2A-EB9C-574A-AF2F-FBF7639D4767}"/>
              </a:ext>
            </a:extLst>
          </p:cNvPr>
          <p:cNvSpPr txBox="1"/>
          <p:nvPr/>
        </p:nvSpPr>
        <p:spPr>
          <a:xfrm>
            <a:off x="3445749" y="1318263"/>
            <a:ext cx="219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Visualization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9" name="사각형: 둥근 모서리 77">
            <a:extLst>
              <a:ext uri="{FF2B5EF4-FFF2-40B4-BE49-F238E27FC236}">
                <a16:creationId xmlns:a16="http://schemas.microsoft.com/office/drawing/2014/main" id="{94D8C6EA-6A32-CF46-BF94-BF332A55201B}"/>
              </a:ext>
            </a:extLst>
          </p:cNvPr>
          <p:cNvSpPr/>
          <p:nvPr/>
        </p:nvSpPr>
        <p:spPr>
          <a:xfrm>
            <a:off x="6079821" y="3368783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Realized Object 2</a:t>
            </a:r>
            <a:endParaRPr lang="ko-KR" altLang="en-US" sz="1600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6727030" y="42224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6727030" y="43748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6727030" y="45272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6727030" y="46796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사각형: 둥근 모서리 77">
            <a:extLst>
              <a:ext uri="{FF2B5EF4-FFF2-40B4-BE49-F238E27FC236}">
                <a16:creationId xmlns:a16="http://schemas.microsoft.com/office/drawing/2014/main" id="{94D8C6EA-6A32-CF46-BF94-BF332A55201B}"/>
              </a:ext>
            </a:extLst>
          </p:cNvPr>
          <p:cNvSpPr/>
          <p:nvPr/>
        </p:nvSpPr>
        <p:spPr>
          <a:xfrm>
            <a:off x="6079821" y="4917190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Realized Object N</a:t>
            </a:r>
            <a:endParaRPr lang="ko-KR" altLang="en-US" sz="1600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228600" y="741853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Visualization Framework</a:t>
            </a:r>
          </a:p>
        </p:txBody>
      </p:sp>
      <p:cxnSp>
        <p:nvCxnSpPr>
          <p:cNvPr id="66" name="직선 화살표 연결선 65"/>
          <p:cNvCxnSpPr>
            <a:stCxn id="48" idx="3"/>
            <a:endCxn id="57" idx="1"/>
          </p:cNvCxnSpPr>
          <p:nvPr/>
        </p:nvCxnSpPr>
        <p:spPr>
          <a:xfrm>
            <a:off x="2971800" y="2711848"/>
            <a:ext cx="3108021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49" idx="3"/>
            <a:endCxn id="59" idx="1"/>
          </p:cNvCxnSpPr>
          <p:nvPr/>
        </p:nvCxnSpPr>
        <p:spPr>
          <a:xfrm>
            <a:off x="2971800" y="3695970"/>
            <a:ext cx="3108021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>
            <a:stCxn id="56" idx="3"/>
            <a:endCxn id="64" idx="1"/>
          </p:cNvCxnSpPr>
          <p:nvPr/>
        </p:nvCxnSpPr>
        <p:spPr>
          <a:xfrm>
            <a:off x="2994212" y="5244377"/>
            <a:ext cx="3085609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2888-21-0083-00-0000-Holographic Visualization for IEEE P2888.6</a:t>
            </a:r>
          </a:p>
        </p:txBody>
      </p:sp>
    </p:spTree>
    <p:extLst>
      <p:ext uri="{BB962C8B-B14F-4D97-AF65-F5344CB8AC3E}">
        <p14:creationId xmlns:p14="http://schemas.microsoft.com/office/powerpoint/2010/main" val="58850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IEEE 2888.6 (Continue)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066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Object Information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 Coordination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 Color Information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Lighting Information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World Information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Visualization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Printing(Static): Stereogram/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Wavefront</a:t>
            </a:r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Display(Dynamic): Large size/HMD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Authoring Tool: Virtual Object Information Collect, Virtual Object Arrangement, Holographic Reconstruction Algorithm, etc. </a:t>
            </a:r>
          </a:p>
        </p:txBody>
      </p:sp>
      <p:cxnSp>
        <p:nvCxnSpPr>
          <p:cNvPr id="3" name="꺾인 연결선 2"/>
          <p:cNvCxnSpPr/>
          <p:nvPr/>
        </p:nvCxnSpPr>
        <p:spPr>
          <a:xfrm>
            <a:off x="5715000" y="2209800"/>
            <a:ext cx="1586753" cy="2133600"/>
          </a:xfrm>
          <a:prstGeom prst="bentConnector3">
            <a:avLst>
              <a:gd name="adj1" fmla="val 163560"/>
            </a:avLst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CB8E2A-EB9C-574A-AF2F-FBF7639D4767}"/>
              </a:ext>
            </a:extLst>
          </p:cNvPr>
          <p:cNvSpPr txBox="1"/>
          <p:nvPr/>
        </p:nvSpPr>
        <p:spPr>
          <a:xfrm>
            <a:off x="5867400" y="1866615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Authoring Tool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2888-21-0083-00-0000-Holographic Visualization for IEEE P2888.6</a:t>
            </a:r>
          </a:p>
        </p:txBody>
      </p:sp>
    </p:spTree>
    <p:extLst>
      <p:ext uri="{BB962C8B-B14F-4D97-AF65-F5344CB8AC3E}">
        <p14:creationId xmlns:p14="http://schemas.microsoft.com/office/powerpoint/2010/main" val="15884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Hologram Generation Pipeline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406057" y="1328597"/>
            <a:ext cx="8610218" cy="3871789"/>
            <a:chOff x="406057" y="1328597"/>
            <a:chExt cx="8610218" cy="3871789"/>
          </a:xfrm>
        </p:grpSpPr>
        <p:sp>
          <p:nvSpPr>
            <p:cNvPr id="6" name="말풍선: 사각형 2">
              <a:extLst>
                <a:ext uri="{FF2B5EF4-FFF2-40B4-BE49-F238E27FC236}">
                  <a16:creationId xmlns:a16="http://schemas.microsoft.com/office/drawing/2014/main" id="{EE8E5BCD-8889-4F2E-83F9-76D29C0AE065}"/>
                </a:ext>
              </a:extLst>
            </p:cNvPr>
            <p:cNvSpPr/>
            <p:nvPr/>
          </p:nvSpPr>
          <p:spPr>
            <a:xfrm>
              <a:off x="1406439" y="2461532"/>
              <a:ext cx="6682394" cy="2591122"/>
            </a:xfrm>
            <a:prstGeom prst="wedgeRectCallout">
              <a:avLst>
                <a:gd name="adj1" fmla="val -20198"/>
                <a:gd name="adj2" fmla="val -59551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7" name="순서도: 처리 6">
              <a:extLst>
                <a:ext uri="{FF2B5EF4-FFF2-40B4-BE49-F238E27FC236}">
                  <a16:creationId xmlns:a16="http://schemas.microsoft.com/office/drawing/2014/main" id="{BB451C55-91BA-409A-B681-A3D21CE54D86}"/>
                </a:ext>
              </a:extLst>
            </p:cNvPr>
            <p:cNvSpPr/>
            <p:nvPr/>
          </p:nvSpPr>
          <p:spPr>
            <a:xfrm>
              <a:off x="5860576" y="3674673"/>
              <a:ext cx="681075" cy="807511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Encoding</a:t>
              </a: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8" name="순서도: 자기 디스크 7">
              <a:extLst>
                <a:ext uri="{FF2B5EF4-FFF2-40B4-BE49-F238E27FC236}">
                  <a16:creationId xmlns:a16="http://schemas.microsoft.com/office/drawing/2014/main" id="{83B19D84-196A-4BB1-B00C-73A43704D307}"/>
                </a:ext>
              </a:extLst>
            </p:cNvPr>
            <p:cNvSpPr/>
            <p:nvPr/>
          </p:nvSpPr>
          <p:spPr>
            <a:xfrm>
              <a:off x="632660" y="1391767"/>
              <a:ext cx="656948" cy="656948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Target object</a:t>
              </a:r>
              <a:endPara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F2EA6A4-E1C0-4535-B86D-BDE7B743085C}"/>
                </a:ext>
              </a:extLst>
            </p:cNvPr>
            <p:cNvGrpSpPr/>
            <p:nvPr/>
          </p:nvGrpSpPr>
          <p:grpSpPr>
            <a:xfrm>
              <a:off x="2998327" y="3171653"/>
              <a:ext cx="881848" cy="1603160"/>
              <a:chOff x="278167" y="2530136"/>
              <a:chExt cx="881848" cy="1603160"/>
            </a:xfrm>
          </p:grpSpPr>
          <p:sp>
            <p:nvSpPr>
              <p:cNvPr id="10" name="순서도: 처리 9">
                <a:extLst>
                  <a:ext uri="{FF2B5EF4-FFF2-40B4-BE49-F238E27FC236}">
                    <a16:creationId xmlns:a16="http://schemas.microsoft.com/office/drawing/2014/main" id="{61E04C2B-C9A2-4621-81E8-207E750A320A}"/>
                  </a:ext>
                </a:extLst>
              </p:cNvPr>
              <p:cNvSpPr/>
              <p:nvPr/>
            </p:nvSpPr>
            <p:spPr>
              <a:xfrm>
                <a:off x="278167" y="2530136"/>
                <a:ext cx="881848" cy="1603160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" name="순서도: 처리 10">
                <a:extLst>
                  <a:ext uri="{FF2B5EF4-FFF2-40B4-BE49-F238E27FC236}">
                    <a16:creationId xmlns:a16="http://schemas.microsoft.com/office/drawing/2014/main" id="{18A1B84D-3DCE-4668-B0E7-7E83FC558350}"/>
                  </a:ext>
                </a:extLst>
              </p:cNvPr>
              <p:cNvSpPr/>
              <p:nvPr/>
            </p:nvSpPr>
            <p:spPr>
              <a:xfrm>
                <a:off x="403934" y="2611515"/>
                <a:ext cx="630314" cy="300361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Mesh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" name="순서도: 처리 11">
                <a:extLst>
                  <a:ext uri="{FF2B5EF4-FFF2-40B4-BE49-F238E27FC236}">
                    <a16:creationId xmlns:a16="http://schemas.microsoft.com/office/drawing/2014/main" id="{CFAAD8C4-6093-4A8A-B52A-127FE3A82028}"/>
                  </a:ext>
                </a:extLst>
              </p:cNvPr>
              <p:cNvSpPr/>
              <p:nvPr/>
            </p:nvSpPr>
            <p:spPr>
              <a:xfrm>
                <a:off x="403934" y="2976238"/>
                <a:ext cx="630314" cy="300361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Point cloud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" name="순서도: 처리 12">
                <a:extLst>
                  <a:ext uri="{FF2B5EF4-FFF2-40B4-BE49-F238E27FC236}">
                    <a16:creationId xmlns:a16="http://schemas.microsoft.com/office/drawing/2014/main" id="{67C89276-985A-4137-9916-D59A867A162B}"/>
                  </a:ext>
                </a:extLst>
              </p:cNvPr>
              <p:cNvSpPr/>
              <p:nvPr/>
            </p:nvSpPr>
            <p:spPr>
              <a:xfrm>
                <a:off x="403934" y="3340961"/>
                <a:ext cx="630314" cy="300361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Depth map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" name="순서도: 처리 13">
                <a:extLst>
                  <a:ext uri="{FF2B5EF4-FFF2-40B4-BE49-F238E27FC236}">
                    <a16:creationId xmlns:a16="http://schemas.microsoft.com/office/drawing/2014/main" id="{5EC70731-6BA4-4929-9EC4-42F26767E3DD}"/>
                  </a:ext>
                </a:extLst>
              </p:cNvPr>
              <p:cNvSpPr/>
              <p:nvPr/>
            </p:nvSpPr>
            <p:spPr>
              <a:xfrm>
                <a:off x="403934" y="3705684"/>
                <a:ext cx="630314" cy="300361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Light field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sp>
          <p:nvSpPr>
            <p:cNvPr id="15" name="순서도: 처리 14">
              <a:extLst>
                <a:ext uri="{FF2B5EF4-FFF2-40B4-BE49-F238E27FC236}">
                  <a16:creationId xmlns:a16="http://schemas.microsoft.com/office/drawing/2014/main" id="{C389B021-EADF-475B-AF27-FD0179B1D8AA}"/>
                </a:ext>
              </a:extLst>
            </p:cNvPr>
            <p:cNvSpPr/>
            <p:nvPr/>
          </p:nvSpPr>
          <p:spPr>
            <a:xfrm>
              <a:off x="2227960" y="1328597"/>
              <a:ext cx="3904696" cy="696615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Generation pipeline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E98FC54D-7A6D-43F6-839A-3E09C59C3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772" y="3829800"/>
              <a:ext cx="625876" cy="625876"/>
            </a:xfrm>
            <a:prstGeom prst="rect">
              <a:avLst/>
            </a:prstGeom>
          </p:spPr>
        </p:pic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8A8BE2A8-3CD0-4294-A284-D5F63660B83B}"/>
                </a:ext>
              </a:extLst>
            </p:cNvPr>
            <p:cNvCxnSpPr>
              <a:cxnSpLocks/>
            </p:cNvCxnSpPr>
            <p:nvPr/>
          </p:nvCxnSpPr>
          <p:spPr>
            <a:xfrm>
              <a:off x="8021208" y="4119336"/>
              <a:ext cx="192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순서도: 자기 디스크 17">
              <a:extLst>
                <a:ext uri="{FF2B5EF4-FFF2-40B4-BE49-F238E27FC236}">
                  <a16:creationId xmlns:a16="http://schemas.microsoft.com/office/drawing/2014/main" id="{E7AF3079-EE7D-448A-AE7E-6AE91FBAACEE}"/>
                </a:ext>
              </a:extLst>
            </p:cNvPr>
            <p:cNvSpPr/>
            <p:nvPr/>
          </p:nvSpPr>
          <p:spPr>
            <a:xfrm>
              <a:off x="7240606" y="1391767"/>
              <a:ext cx="656948" cy="656948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Fringe image</a:t>
              </a:r>
              <a:endPara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C6102871-717C-4140-B358-03DEDD14CF24}"/>
                </a:ext>
              </a:extLst>
            </p:cNvPr>
            <p:cNvCxnSpPr/>
            <p:nvPr/>
          </p:nvCxnSpPr>
          <p:spPr>
            <a:xfrm>
              <a:off x="1561856" y="1720241"/>
              <a:ext cx="3284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0A8D9C5-99E9-4DEE-91B6-F14CE935D13A}"/>
                </a:ext>
              </a:extLst>
            </p:cNvPr>
            <p:cNvCxnSpPr/>
            <p:nvPr/>
          </p:nvCxnSpPr>
          <p:spPr>
            <a:xfrm>
              <a:off x="6583658" y="1720241"/>
              <a:ext cx="3284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순서도: 처리 20">
              <a:extLst>
                <a:ext uri="{FF2B5EF4-FFF2-40B4-BE49-F238E27FC236}">
                  <a16:creationId xmlns:a16="http://schemas.microsoft.com/office/drawing/2014/main" id="{81E5AD69-C92E-4505-A441-98D987D841B2}"/>
                </a:ext>
              </a:extLst>
            </p:cNvPr>
            <p:cNvSpPr/>
            <p:nvPr/>
          </p:nvSpPr>
          <p:spPr>
            <a:xfrm>
              <a:off x="482651" y="3191628"/>
              <a:ext cx="730974" cy="55356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CG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00" dirty="0">
                  <a:solidFill>
                    <a:prstClr val="black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model</a:t>
              </a:r>
              <a:endPara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2" name="순서도: 처리 21">
              <a:extLst>
                <a:ext uri="{FF2B5EF4-FFF2-40B4-BE49-F238E27FC236}">
                  <a16:creationId xmlns:a16="http://schemas.microsoft.com/office/drawing/2014/main" id="{C0D96256-D70D-4EBF-9D76-970FAC8665B4}"/>
                </a:ext>
              </a:extLst>
            </p:cNvPr>
            <p:cNvSpPr/>
            <p:nvPr/>
          </p:nvSpPr>
          <p:spPr>
            <a:xfrm>
              <a:off x="477637" y="4499092"/>
              <a:ext cx="730974" cy="55356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Real object</a:t>
              </a:r>
              <a:endPara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3" name="순서도: 처리 22">
              <a:extLst>
                <a:ext uri="{FF2B5EF4-FFF2-40B4-BE49-F238E27FC236}">
                  <a16:creationId xmlns:a16="http://schemas.microsoft.com/office/drawing/2014/main" id="{AC9BD897-3125-4320-A36A-425085180E42}"/>
                </a:ext>
              </a:extLst>
            </p:cNvPr>
            <p:cNvSpPr/>
            <p:nvPr/>
          </p:nvSpPr>
          <p:spPr>
            <a:xfrm>
              <a:off x="4206896" y="3534618"/>
              <a:ext cx="1163900" cy="1087621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Free-space propagation</a:t>
              </a: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of</a:t>
              </a:r>
              <a:r>
                <a: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object</a:t>
              </a:r>
            </a:p>
          </p:txBody>
        </p:sp>
        <p:sp>
          <p:nvSpPr>
            <p:cNvPr id="24" name="화살표: 오른쪽 29">
              <a:extLst>
                <a:ext uri="{FF2B5EF4-FFF2-40B4-BE49-F238E27FC236}">
                  <a16:creationId xmlns:a16="http://schemas.microsoft.com/office/drawing/2014/main" id="{6360670F-0DE4-4DAF-8FDB-F08C0E28098D}"/>
                </a:ext>
              </a:extLst>
            </p:cNvPr>
            <p:cNvSpPr/>
            <p:nvPr/>
          </p:nvSpPr>
          <p:spPr>
            <a:xfrm>
              <a:off x="3890918" y="3807661"/>
              <a:ext cx="286566" cy="541534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5" name="순서도: 처리 24">
              <a:extLst>
                <a:ext uri="{FF2B5EF4-FFF2-40B4-BE49-F238E27FC236}">
                  <a16:creationId xmlns:a16="http://schemas.microsoft.com/office/drawing/2014/main" id="{D50D626B-0DFB-486F-BDDC-C06E4FA565AC}"/>
                </a:ext>
              </a:extLst>
            </p:cNvPr>
            <p:cNvSpPr/>
            <p:nvPr/>
          </p:nvSpPr>
          <p:spPr>
            <a:xfrm>
              <a:off x="8118245" y="4495536"/>
              <a:ext cx="898030" cy="70485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Fringe image</a:t>
              </a:r>
              <a:endPara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73DE02BA-4695-457B-9277-8F3803CB23E5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1213625" y="3468409"/>
              <a:ext cx="2871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순서도: 처리 26">
              <a:extLst>
                <a:ext uri="{FF2B5EF4-FFF2-40B4-BE49-F238E27FC236}">
                  <a16:creationId xmlns:a16="http://schemas.microsoft.com/office/drawing/2014/main" id="{143D4FD0-76C9-4F79-A3FA-075F36AA14BF}"/>
                </a:ext>
              </a:extLst>
            </p:cNvPr>
            <p:cNvSpPr/>
            <p:nvPr/>
          </p:nvSpPr>
          <p:spPr>
            <a:xfrm>
              <a:off x="6946162" y="3674673"/>
              <a:ext cx="1008301" cy="807511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Normalization</a:t>
              </a:r>
              <a:endPara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8" name="순서도: 처리 27">
              <a:extLst>
                <a:ext uri="{FF2B5EF4-FFF2-40B4-BE49-F238E27FC236}">
                  <a16:creationId xmlns:a16="http://schemas.microsoft.com/office/drawing/2014/main" id="{C2C6D6A8-CA49-47B5-BD5B-7ED4A4C56EC4}"/>
                </a:ext>
              </a:extLst>
            </p:cNvPr>
            <p:cNvSpPr/>
            <p:nvPr/>
          </p:nvSpPr>
          <p:spPr>
            <a:xfrm>
              <a:off x="1516034" y="2924264"/>
              <a:ext cx="1163900" cy="1077445"/>
            </a:xfrm>
            <a:prstGeom prst="flowChartProcess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Rendering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dirty="0">
                  <a:solidFill>
                    <a:prstClr val="white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considering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display structure</a:t>
              </a:r>
            </a:p>
          </p:txBody>
        </p:sp>
        <p:sp>
          <p:nvSpPr>
            <p:cNvPr id="30" name="화살표: 오른쪽 42">
              <a:extLst>
                <a:ext uri="{FF2B5EF4-FFF2-40B4-BE49-F238E27FC236}">
                  <a16:creationId xmlns:a16="http://schemas.microsoft.com/office/drawing/2014/main" id="{419C4C20-22F7-4213-8038-10AA4D9C05A9}"/>
                </a:ext>
              </a:extLst>
            </p:cNvPr>
            <p:cNvSpPr/>
            <p:nvPr/>
          </p:nvSpPr>
          <p:spPr>
            <a:xfrm>
              <a:off x="2682599" y="3191628"/>
              <a:ext cx="303071" cy="541534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cxnSp>
          <p:nvCxnSpPr>
            <p:cNvPr id="31" name="구부러진 연결선 27">
              <a:extLst>
                <a:ext uri="{FF2B5EF4-FFF2-40B4-BE49-F238E27FC236}">
                  <a16:creationId xmlns:a16="http://schemas.microsoft.com/office/drawing/2014/main" id="{36D4A115-66CA-4A17-A0E8-126F3C8DFE7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19994" y="4136388"/>
              <a:ext cx="588899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87F92BF7-15B0-4BDD-B8FB-E71EBC169F52}"/>
                </a:ext>
              </a:extLst>
            </p:cNvPr>
            <p:cNvSpPr/>
            <p:nvPr/>
          </p:nvSpPr>
          <p:spPr>
            <a:xfrm>
              <a:off x="406057" y="4010018"/>
              <a:ext cx="1155799" cy="361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accent6">
                      <a:lumMod val="50000"/>
                    </a:schemeClr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Preproduction data</a:t>
              </a:r>
              <a:endParaRPr lang="ko-KR" altLang="en-US" sz="11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0EF1D842-9D3B-474C-91BD-DC13CCEBF6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49" y="4648578"/>
              <a:ext cx="17127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화살표: 오른쪽 56">
              <a:extLst>
                <a:ext uri="{FF2B5EF4-FFF2-40B4-BE49-F238E27FC236}">
                  <a16:creationId xmlns:a16="http://schemas.microsoft.com/office/drawing/2014/main" id="{03E9DF06-54E0-49D6-A4C8-2D074ADB701A}"/>
                </a:ext>
              </a:extLst>
            </p:cNvPr>
            <p:cNvSpPr/>
            <p:nvPr/>
          </p:nvSpPr>
          <p:spPr>
            <a:xfrm>
              <a:off x="5428111" y="3807661"/>
              <a:ext cx="355495" cy="541534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5" name="화살표: 오른쪽 57">
              <a:extLst>
                <a:ext uri="{FF2B5EF4-FFF2-40B4-BE49-F238E27FC236}">
                  <a16:creationId xmlns:a16="http://schemas.microsoft.com/office/drawing/2014/main" id="{6A2E9BBD-DA92-4B95-83A4-7CC52BD2616A}"/>
                </a:ext>
              </a:extLst>
            </p:cNvPr>
            <p:cNvSpPr/>
            <p:nvPr/>
          </p:nvSpPr>
          <p:spPr>
            <a:xfrm>
              <a:off x="6583658" y="3807661"/>
              <a:ext cx="355495" cy="541534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9CCA9FD-71F1-4087-BBB7-6330C3C2598D}"/>
                </a:ext>
              </a:extLst>
            </p:cNvPr>
            <p:cNvGrpSpPr/>
            <p:nvPr/>
          </p:nvGrpSpPr>
          <p:grpSpPr>
            <a:xfrm>
              <a:off x="4318617" y="2597701"/>
              <a:ext cx="1814039" cy="805511"/>
              <a:chOff x="4457700" y="2064813"/>
              <a:chExt cx="1814039" cy="805511"/>
            </a:xfrm>
          </p:grpSpPr>
          <p:sp>
            <p:nvSpPr>
              <p:cNvPr id="37" name="순서도: 처리 36">
                <a:extLst>
                  <a:ext uri="{FF2B5EF4-FFF2-40B4-BE49-F238E27FC236}">
                    <a16:creationId xmlns:a16="http://schemas.microsoft.com/office/drawing/2014/main" id="{44348A8A-20F1-48A7-A6A5-5EE8E50370E8}"/>
                  </a:ext>
                </a:extLst>
              </p:cNvPr>
              <p:cNvSpPr/>
              <p:nvPr/>
            </p:nvSpPr>
            <p:spPr>
              <a:xfrm>
                <a:off x="4457701" y="2072235"/>
                <a:ext cx="1814038" cy="771035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graphicFrame>
            <p:nvGraphicFramePr>
              <p:cNvPr id="39" name="개체 38">
                <a:extLst>
                  <a:ext uri="{FF2B5EF4-FFF2-40B4-BE49-F238E27FC236}">
                    <a16:creationId xmlns:a16="http://schemas.microsoft.com/office/drawing/2014/main" id="{1D0EE4CF-A30D-461E-BF34-BC43ADE1826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96101" y="2513137"/>
              <a:ext cx="911225" cy="357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3" name="Equation" r:id="rId4" imgW="647640" imgH="253800" progId="Equation.DSMT4">
                      <p:embed/>
                    </p:oleObj>
                  </mc:Choice>
                  <mc:Fallback>
                    <p:oleObj name="Equation" r:id="rId4" imgW="64764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896101" y="2513137"/>
                            <a:ext cx="911225" cy="3571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F2DC1692-6BCE-49FC-A289-7421F57C4D52}"/>
                  </a:ext>
                </a:extLst>
              </p:cNvPr>
              <p:cNvSpPr/>
              <p:nvPr/>
            </p:nvSpPr>
            <p:spPr>
              <a:xfrm>
                <a:off x="4457700" y="2064813"/>
                <a:ext cx="1814039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Complex field distribution at hologram plane</a:t>
                </a:r>
                <a:endParaRPr lang="ko-KR" altLang="en-US" sz="1200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313D4C4E-B4FD-42E5-AC32-478447717253}"/>
                </a:ext>
              </a:extLst>
            </p:cNvPr>
            <p:cNvGrpSpPr/>
            <p:nvPr/>
          </p:nvGrpSpPr>
          <p:grpSpPr>
            <a:xfrm>
              <a:off x="6207170" y="2578603"/>
              <a:ext cx="1814038" cy="785475"/>
              <a:chOff x="6153920" y="2216360"/>
              <a:chExt cx="1814038" cy="785475"/>
            </a:xfrm>
          </p:grpSpPr>
          <p:sp>
            <p:nvSpPr>
              <p:cNvPr id="42" name="순서도: 처리 41">
                <a:extLst>
                  <a:ext uri="{FF2B5EF4-FFF2-40B4-BE49-F238E27FC236}">
                    <a16:creationId xmlns:a16="http://schemas.microsoft.com/office/drawing/2014/main" id="{0152BE94-6C29-4523-84D5-50F76BE06EBA}"/>
                  </a:ext>
                </a:extLst>
              </p:cNvPr>
              <p:cNvSpPr/>
              <p:nvPr/>
            </p:nvSpPr>
            <p:spPr>
              <a:xfrm>
                <a:off x="6153920" y="2230800"/>
                <a:ext cx="1814038" cy="771035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graphicFrame>
            <p:nvGraphicFramePr>
              <p:cNvPr id="43" name="개체 42">
                <a:extLst>
                  <a:ext uri="{FF2B5EF4-FFF2-40B4-BE49-F238E27FC236}">
                    <a16:creationId xmlns:a16="http://schemas.microsoft.com/office/drawing/2014/main" id="{06EFDB5A-E060-4AC5-A0C5-585F24C6D5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363412" y="2636840"/>
              <a:ext cx="681075" cy="3418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Equation" r:id="rId6" imgW="507960" imgH="253800" progId="Equation.DSMT4">
                      <p:embed/>
                    </p:oleObj>
                  </mc:Choice>
                  <mc:Fallback>
                    <p:oleObj name="Equation" r:id="rId6" imgW="50796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363412" y="2636840"/>
                            <a:ext cx="681075" cy="34183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개체 43">
                <a:extLst>
                  <a:ext uri="{FF2B5EF4-FFF2-40B4-BE49-F238E27FC236}">
                    <a16:creationId xmlns:a16="http://schemas.microsoft.com/office/drawing/2014/main" id="{F44A72C8-D6BE-48CA-91E2-D2777C0C4ED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43401" y="2636840"/>
              <a:ext cx="647410" cy="3418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Equation" r:id="rId8" imgW="482400" imgH="253800" progId="Equation.DSMT4">
                      <p:embed/>
                    </p:oleObj>
                  </mc:Choice>
                  <mc:Fallback>
                    <p:oleObj name="Equation" r:id="rId8" imgW="48240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143401" y="2636840"/>
                            <a:ext cx="647410" cy="34183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721C3EEE-9D38-481D-ACCD-E62DCBA5BB31}"/>
                  </a:ext>
                </a:extLst>
              </p:cNvPr>
              <p:cNvSpPr/>
              <p:nvPr/>
            </p:nvSpPr>
            <p:spPr>
              <a:xfrm>
                <a:off x="6309283" y="2216360"/>
                <a:ext cx="1438264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Amplitude or phase-only image</a:t>
                </a:r>
                <a:endParaRPr lang="ko-KR" altLang="en-US" sz="1200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CDAF46E2-E0F4-4EA1-BDAA-ACAFA8BBD165}"/>
                </a:ext>
              </a:extLst>
            </p:cNvPr>
            <p:cNvCxnSpPr/>
            <p:nvPr/>
          </p:nvCxnSpPr>
          <p:spPr>
            <a:xfrm flipV="1">
              <a:off x="5526681" y="3370612"/>
              <a:ext cx="0" cy="5700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233158A5-A694-42AE-942B-B3442460BC1A}"/>
                </a:ext>
              </a:extLst>
            </p:cNvPr>
            <p:cNvCxnSpPr/>
            <p:nvPr/>
          </p:nvCxnSpPr>
          <p:spPr>
            <a:xfrm flipV="1">
              <a:off x="6715876" y="3370887"/>
              <a:ext cx="0" cy="5700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82802" y="6612940"/>
            <a:ext cx="6527597" cy="245059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2888-21-0083-00-0000-Holographic Visualization for IEEE P2888.6</a:t>
            </a:r>
          </a:p>
        </p:txBody>
      </p:sp>
    </p:spTree>
    <p:extLst>
      <p:ext uri="{BB962C8B-B14F-4D97-AF65-F5344CB8AC3E}">
        <p14:creationId xmlns:p14="http://schemas.microsoft.com/office/powerpoint/2010/main" val="15884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Hologram Generation Framework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402672" y="838200"/>
            <a:ext cx="8223862" cy="5249275"/>
            <a:chOff x="402672" y="581816"/>
            <a:chExt cx="8534108" cy="595649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51CEDBC-1853-4F29-A4EC-612E82E91E2E}"/>
                </a:ext>
              </a:extLst>
            </p:cNvPr>
            <p:cNvSpPr/>
            <p:nvPr/>
          </p:nvSpPr>
          <p:spPr>
            <a:xfrm>
              <a:off x="402672" y="864665"/>
              <a:ext cx="3976433" cy="253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973" y="1588420"/>
              <a:ext cx="4281807" cy="1206311"/>
            </a:xfrm>
            <a:prstGeom prst="rect">
              <a:avLst/>
            </a:prstGeom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B4107CC-5C76-49B8-9F0A-DF0DC6D7DCCA}"/>
                </a:ext>
              </a:extLst>
            </p:cNvPr>
            <p:cNvGrpSpPr/>
            <p:nvPr/>
          </p:nvGrpSpPr>
          <p:grpSpPr>
            <a:xfrm>
              <a:off x="462669" y="966931"/>
              <a:ext cx="3842533" cy="2284102"/>
              <a:chOff x="7237901" y="-1802042"/>
              <a:chExt cx="5048395" cy="3000898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FD2BE8A-CC33-41C0-A5AC-95D62EB3AD4E}"/>
                  </a:ext>
                </a:extLst>
              </p:cNvPr>
              <p:cNvSpPr/>
              <p:nvPr/>
            </p:nvSpPr>
            <p:spPr>
              <a:xfrm>
                <a:off x="8809179" y="362698"/>
                <a:ext cx="991750" cy="1963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10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complex field</a:t>
                </a:r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175287EA-0B3B-4FE2-986B-B2FA596BD164}"/>
                  </a:ext>
                </a:extLst>
              </p:cNvPr>
              <p:cNvGrpSpPr/>
              <p:nvPr/>
            </p:nvGrpSpPr>
            <p:grpSpPr>
              <a:xfrm>
                <a:off x="9765536" y="207107"/>
                <a:ext cx="2130931" cy="991749"/>
                <a:chOff x="9573880" y="482941"/>
                <a:chExt cx="2130931" cy="991749"/>
              </a:xfrm>
            </p:grpSpPr>
            <p:pic>
              <p:nvPicPr>
                <p:cNvPr id="25" name="그림 24" descr="모니터, 케이스이(가) 표시된 사진&#10;&#10;자동 생성된 설명">
                  <a:extLst>
                    <a:ext uri="{FF2B5EF4-FFF2-40B4-BE49-F238E27FC236}">
                      <a16:creationId xmlns:a16="http://schemas.microsoft.com/office/drawing/2014/main" id="{100F7F90-1C3E-4C17-9223-80277EAB02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73881" y="482941"/>
                  <a:ext cx="991749" cy="991749"/>
                </a:xfrm>
                <a:prstGeom prst="rect">
                  <a:avLst/>
                </a:prstGeom>
              </p:spPr>
            </p:pic>
            <p:pic>
              <p:nvPicPr>
                <p:cNvPr id="26" name="그림 25">
                  <a:extLst>
                    <a:ext uri="{FF2B5EF4-FFF2-40B4-BE49-F238E27FC236}">
                      <a16:creationId xmlns:a16="http://schemas.microsoft.com/office/drawing/2014/main" id="{F54FE0A3-B07E-4CAB-9027-58F8E901D6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13062" y="482941"/>
                  <a:ext cx="991749" cy="99174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4A06431D-C3B9-4D6B-ABF2-A4F7CE873C5D}"/>
                    </a:ext>
                  </a:extLst>
                </p:cNvPr>
                <p:cNvSpPr/>
                <p:nvPr/>
              </p:nvSpPr>
              <p:spPr>
                <a:xfrm>
                  <a:off x="9573880" y="491593"/>
                  <a:ext cx="991750" cy="1963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105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Amplitude</a:t>
                  </a:r>
                  <a:endParaRPr lang="ko-KR" altLang="en-US" sz="10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BE868C95-D916-4C31-8D47-A6364ED98C9D}"/>
                    </a:ext>
                  </a:extLst>
                </p:cNvPr>
                <p:cNvSpPr/>
                <p:nvPr/>
              </p:nvSpPr>
              <p:spPr>
                <a:xfrm>
                  <a:off x="10713061" y="491593"/>
                  <a:ext cx="991750" cy="1963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10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Phase</a:t>
                  </a:r>
                  <a:endParaRPr lang="ko-KR" altLang="en-US" sz="10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CE9FE156-39DE-4040-AB4A-7DCC19396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5536" y="-1378857"/>
                <a:ext cx="628128" cy="6281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BA350B3F-D9B2-4F45-B67F-46E1E07AF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6969" y="-1378857"/>
                <a:ext cx="628128" cy="6281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그림 12" descr="문구이(가) 표시된 사진&#10;&#10;자동 생성된 설명">
                <a:extLst>
                  <a:ext uri="{FF2B5EF4-FFF2-40B4-BE49-F238E27FC236}">
                    <a16:creationId xmlns:a16="http://schemas.microsoft.com/office/drawing/2014/main" id="{01A9D8F7-DCF5-4F5C-B546-4B57E8311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1624" y="-1378857"/>
                <a:ext cx="628128" cy="6281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F6157222-BF88-444E-B657-DBC71D4885EA}"/>
                  </a:ext>
                </a:extLst>
              </p:cNvPr>
              <p:cNvSpPr/>
              <p:nvPr/>
            </p:nvSpPr>
            <p:spPr>
              <a:xfrm>
                <a:off x="9302528" y="-1234989"/>
                <a:ext cx="416979" cy="340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</a:t>
                </a:r>
                <a:endParaRPr lang="ko-KR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5598B001-652C-4E16-8B00-0B6506F836E6}"/>
                  </a:ext>
                </a:extLst>
              </p:cNvPr>
              <p:cNvSpPr/>
              <p:nvPr/>
            </p:nvSpPr>
            <p:spPr>
              <a:xfrm>
                <a:off x="11869317" y="-1245430"/>
                <a:ext cx="416979" cy="340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</a:t>
                </a:r>
                <a:endParaRPr lang="ko-KR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순서도: 논리합 15">
                <a:extLst>
                  <a:ext uri="{FF2B5EF4-FFF2-40B4-BE49-F238E27FC236}">
                    <a16:creationId xmlns:a16="http://schemas.microsoft.com/office/drawing/2014/main" id="{AFA1090F-BAC6-4421-AFEB-2DDB9D2B618F}"/>
                  </a:ext>
                </a:extLst>
              </p:cNvPr>
              <p:cNvSpPr/>
              <p:nvPr/>
            </p:nvSpPr>
            <p:spPr>
              <a:xfrm>
                <a:off x="10678160" y="-464457"/>
                <a:ext cx="265746" cy="265746"/>
              </a:xfrm>
              <a:prstGeom prst="flowChar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cxnSp>
            <p:nvCxnSpPr>
              <p:cNvPr id="17" name="직선 화살표 연결선 16">
                <a:extLst>
                  <a:ext uri="{FF2B5EF4-FFF2-40B4-BE49-F238E27FC236}">
                    <a16:creationId xmlns:a16="http://schemas.microsoft.com/office/drawing/2014/main" id="{7F21E91A-0CA5-4985-9BBF-1C3D3ED2C55B}"/>
                  </a:ext>
                </a:extLst>
              </p:cNvPr>
              <p:cNvCxnSpPr>
                <a:stCxn id="12" idx="2"/>
                <a:endCxn id="16" idx="0"/>
              </p:cNvCxnSpPr>
              <p:nvPr/>
            </p:nvCxnSpPr>
            <p:spPr>
              <a:xfrm>
                <a:off x="10811033" y="-750729"/>
                <a:ext cx="0" cy="2862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연결선: 꺾임 41">
                <a:extLst>
                  <a:ext uri="{FF2B5EF4-FFF2-40B4-BE49-F238E27FC236}">
                    <a16:creationId xmlns:a16="http://schemas.microsoft.com/office/drawing/2014/main" id="{A53B74AD-FB30-4B7C-BE4E-25DAB80106C1}"/>
                  </a:ext>
                </a:extLst>
              </p:cNvPr>
              <p:cNvCxnSpPr>
                <a:cxnSpLocks/>
                <a:stCxn id="11" idx="2"/>
                <a:endCxn id="16" idx="0"/>
              </p:cNvCxnSpPr>
              <p:nvPr/>
            </p:nvCxnSpPr>
            <p:spPr>
              <a:xfrm rot="16200000" flipH="1">
                <a:off x="10302180" y="-973310"/>
                <a:ext cx="286272" cy="731433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연결선: 꺾임 46">
                <a:extLst>
                  <a:ext uri="{FF2B5EF4-FFF2-40B4-BE49-F238E27FC236}">
                    <a16:creationId xmlns:a16="http://schemas.microsoft.com/office/drawing/2014/main" id="{D08825D6-D867-4669-827E-AEB740B2015B}"/>
                  </a:ext>
                </a:extLst>
              </p:cNvPr>
              <p:cNvCxnSpPr>
                <a:cxnSpLocks/>
                <a:stCxn id="13" idx="2"/>
                <a:endCxn id="16" idx="0"/>
              </p:cNvCxnSpPr>
              <p:nvPr/>
            </p:nvCxnSpPr>
            <p:spPr>
              <a:xfrm rot="5400000">
                <a:off x="11025225" y="-964920"/>
                <a:ext cx="286272" cy="71465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직선 화살표 연결선 19">
                <a:extLst>
                  <a:ext uri="{FF2B5EF4-FFF2-40B4-BE49-F238E27FC236}">
                    <a16:creationId xmlns:a16="http://schemas.microsoft.com/office/drawing/2014/main" id="{C0E6C3C7-D6E9-4B75-8C8E-D83EEF44036D}"/>
                  </a:ext>
                </a:extLst>
              </p:cNvPr>
              <p:cNvCxnSpPr/>
              <p:nvPr/>
            </p:nvCxnSpPr>
            <p:spPr>
              <a:xfrm>
                <a:off x="10811033" y="-215252"/>
                <a:ext cx="0" cy="2862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9C2760ED-990E-4742-99F9-A5A5F86CC86C}"/>
                  </a:ext>
                </a:extLst>
              </p:cNvPr>
              <p:cNvSpPr/>
              <p:nvPr/>
            </p:nvSpPr>
            <p:spPr>
              <a:xfrm>
                <a:off x="9976606" y="-1802042"/>
                <a:ext cx="1934600" cy="3876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10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Kernel of each point</a:t>
                </a:r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B809C91E-89B4-403B-87EB-0FF67B24B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21517" y="-1454297"/>
                <a:ext cx="1016238" cy="937562"/>
              </a:xfrm>
              <a:prstGeom prst="rect">
                <a:avLst/>
              </a:prstGeom>
            </p:spPr>
          </p:pic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3BFB9FFF-2CB1-46DC-BB61-D7FC92D959A4}"/>
                  </a:ext>
                </a:extLst>
              </p:cNvPr>
              <p:cNvSpPr/>
              <p:nvPr/>
            </p:nvSpPr>
            <p:spPr>
              <a:xfrm>
                <a:off x="7237901" y="-1802042"/>
                <a:ext cx="1934600" cy="3876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10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cloud data</a:t>
                </a:r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화살표: 오른쪽 55">
                <a:extLst>
                  <a:ext uri="{FF2B5EF4-FFF2-40B4-BE49-F238E27FC236}">
                    <a16:creationId xmlns:a16="http://schemas.microsoft.com/office/drawing/2014/main" id="{0B173FD7-1F25-49A9-8581-06F47E97BAF3}"/>
                  </a:ext>
                </a:extLst>
              </p:cNvPr>
              <p:cNvSpPr/>
              <p:nvPr/>
            </p:nvSpPr>
            <p:spPr>
              <a:xfrm>
                <a:off x="8664362" y="-1234989"/>
                <a:ext cx="479638" cy="47939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522CEDA-C29B-4B5B-B337-41EFB91A99FC}"/>
                </a:ext>
              </a:extLst>
            </p:cNvPr>
            <p:cNvSpPr/>
            <p:nvPr/>
          </p:nvSpPr>
          <p:spPr>
            <a:xfrm>
              <a:off x="439272" y="581816"/>
              <a:ext cx="1472501" cy="295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Quasi 2D convolution</a:t>
              </a:r>
              <a:endParaRPr lang="ko-KR" alt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AFB67DB-EBF4-4420-B0F6-521774FA3548}"/>
                </a:ext>
              </a:extLst>
            </p:cNvPr>
            <p:cNvSpPr/>
            <p:nvPr/>
          </p:nvSpPr>
          <p:spPr>
            <a:xfrm>
              <a:off x="5198585" y="1110337"/>
              <a:ext cx="2948482" cy="295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using Shader framework</a:t>
              </a:r>
              <a:endParaRPr lang="ko-KR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7341D11-0FFA-4E80-B21F-91F645030328}"/>
                </a:ext>
              </a:extLst>
            </p:cNvPr>
            <p:cNvSpPr/>
            <p:nvPr/>
          </p:nvSpPr>
          <p:spPr>
            <a:xfrm>
              <a:off x="402672" y="3762187"/>
              <a:ext cx="3976433" cy="2776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5064F1A-2309-418D-A628-06323A35304C}"/>
                </a:ext>
              </a:extLst>
            </p:cNvPr>
            <p:cNvSpPr/>
            <p:nvPr/>
          </p:nvSpPr>
          <p:spPr>
            <a:xfrm>
              <a:off x="439272" y="3501966"/>
              <a:ext cx="2844184" cy="295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Multiple FFTs (Fast Fourier Transforms)</a:t>
              </a:r>
              <a:endParaRPr lang="ko-KR" alt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E83D89F-9119-469D-9323-B179AD52DC6B}"/>
                </a:ext>
              </a:extLst>
            </p:cNvPr>
            <p:cNvGrpSpPr/>
            <p:nvPr/>
          </p:nvGrpSpPr>
          <p:grpSpPr>
            <a:xfrm>
              <a:off x="862599" y="3861464"/>
              <a:ext cx="2977835" cy="2612405"/>
              <a:chOff x="13389832" y="-2065353"/>
              <a:chExt cx="5899508" cy="5175539"/>
            </a:xfrm>
          </p:grpSpPr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1647BB3F-DD29-4E28-B4C2-0F254A216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4243" y="-1688828"/>
                <a:ext cx="1271269" cy="1271269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9DB200FE-D06B-4FDA-AFFE-7B0A9E34F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17733" y="-1688827"/>
                <a:ext cx="1271269" cy="1271269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6F206082-7CEA-4D44-9B80-8F6B232FE089}"/>
                  </a:ext>
                </a:extLst>
              </p:cNvPr>
              <p:cNvSpPr/>
              <p:nvPr/>
            </p:nvSpPr>
            <p:spPr>
              <a:xfrm>
                <a:off x="13443821" y="-296050"/>
                <a:ext cx="1037396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CG model</a:t>
                </a:r>
                <a:endParaRPr lang="ko-KR" altLang="en-US" sz="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화살표: 오른쪽 68">
                <a:extLst>
                  <a:ext uri="{FF2B5EF4-FFF2-40B4-BE49-F238E27FC236}">
                    <a16:creationId xmlns:a16="http://schemas.microsoft.com/office/drawing/2014/main" id="{B5153D6A-9193-4254-94BA-F846A3E8FA68}"/>
                  </a:ext>
                </a:extLst>
              </p:cNvPr>
              <p:cNvSpPr/>
              <p:nvPr/>
            </p:nvSpPr>
            <p:spPr>
              <a:xfrm>
                <a:off x="14820675" y="-1382024"/>
                <a:ext cx="625039" cy="6537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C591FFBC-2847-415A-906E-4E3490A3C51A}"/>
                  </a:ext>
                </a:extLst>
              </p:cNvPr>
              <p:cNvSpPr/>
              <p:nvPr/>
            </p:nvSpPr>
            <p:spPr>
              <a:xfrm>
                <a:off x="14617747" y="-716257"/>
                <a:ext cx="1037396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Rendering</a:t>
                </a:r>
                <a:endParaRPr lang="ko-KR" altLang="en-US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8097EF8A-D548-400A-A7AF-88D20E72D5B3}"/>
                  </a:ext>
                </a:extLst>
              </p:cNvPr>
              <p:cNvSpPr/>
              <p:nvPr/>
            </p:nvSpPr>
            <p:spPr>
              <a:xfrm>
                <a:off x="16453367" y="-2065353"/>
                <a:ext cx="1551943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RGBD data</a:t>
                </a:r>
                <a:endParaRPr lang="ko-KR" altLang="en-US" sz="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E4AB45DE-2E4B-4F40-B056-B1FE529BA02C}"/>
                  </a:ext>
                </a:extLst>
              </p:cNvPr>
              <p:cNvSpPr/>
              <p:nvPr/>
            </p:nvSpPr>
            <p:spPr>
              <a:xfrm>
                <a:off x="15781026" y="-349375"/>
                <a:ext cx="1344681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 image</a:t>
                </a:r>
                <a:endParaRPr lang="ko-KR" altLang="en-US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3" name="Picture 10">
                <a:extLst>
                  <a:ext uri="{FF2B5EF4-FFF2-40B4-BE49-F238E27FC236}">
                    <a16:creationId xmlns:a16="http://schemas.microsoft.com/office/drawing/2014/main" id="{6E9F05B0-F16B-4BC4-B28C-04E32C8AE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43821" y="-1553593"/>
                <a:ext cx="1074410" cy="1074410"/>
              </a:xfrm>
              <a:prstGeom prst="rect">
                <a:avLst/>
              </a:prstGeom>
            </p:spPr>
          </p:pic>
          <p:grpSp>
            <p:nvGrpSpPr>
              <p:cNvPr id="44" name="Group 64">
                <a:extLst>
                  <a:ext uri="{FF2B5EF4-FFF2-40B4-BE49-F238E27FC236}">
                    <a16:creationId xmlns:a16="http://schemas.microsoft.com/office/drawing/2014/main" id="{10093616-87FC-4181-ADFA-E868274DF1F2}"/>
                  </a:ext>
                </a:extLst>
              </p:cNvPr>
              <p:cNvGrpSpPr/>
              <p:nvPr/>
            </p:nvGrpSpPr>
            <p:grpSpPr>
              <a:xfrm>
                <a:off x="13389832" y="496534"/>
                <a:ext cx="3513386" cy="2613652"/>
                <a:chOff x="788849" y="3202752"/>
                <a:chExt cx="3513386" cy="2613652"/>
              </a:xfrm>
            </p:grpSpPr>
            <p:pic>
              <p:nvPicPr>
                <p:cNvPr id="48" name="그림 47">
                  <a:extLst>
                    <a:ext uri="{FF2B5EF4-FFF2-40B4-BE49-F238E27FC236}">
                      <a16:creationId xmlns:a16="http://schemas.microsoft.com/office/drawing/2014/main" id="{8B080E6F-36A1-46C8-8228-D350AF1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934" y="3544889"/>
                  <a:ext cx="1436510" cy="1436510"/>
                </a:xfrm>
                <a:prstGeom prst="rect">
                  <a:avLst/>
                </a:prstGeom>
                <a:scene3d>
                  <a:camera prst="perspectiveRight" fov="5400000">
                    <a:rot lat="0" lon="19200000" rev="0"/>
                  </a:camera>
                  <a:lightRig rig="threePt" dir="t"/>
                </a:scene3d>
              </p:spPr>
            </p:pic>
            <p:pic>
              <p:nvPicPr>
                <p:cNvPr id="49" name="그림 48">
                  <a:extLst>
                    <a:ext uri="{FF2B5EF4-FFF2-40B4-BE49-F238E27FC236}">
                      <a16:creationId xmlns:a16="http://schemas.microsoft.com/office/drawing/2014/main" id="{50FBD07C-88C9-4F98-A7CE-9FB643B8A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4882" y="3544889"/>
                  <a:ext cx="1436510" cy="1436510"/>
                </a:xfrm>
                <a:prstGeom prst="rect">
                  <a:avLst/>
                </a:prstGeom>
                <a:scene3d>
                  <a:camera prst="perspectiveRight" fov="5400000">
                    <a:rot lat="0" lon="19200000" rev="0"/>
                  </a:camera>
                  <a:lightRig rig="threePt" dir="t"/>
                </a:scene3d>
              </p:spPr>
            </p:pic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798DCB5D-49C6-4F8E-81D8-76A427FF17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1830" y="3544889"/>
                  <a:ext cx="1436510" cy="1436510"/>
                </a:xfrm>
                <a:prstGeom prst="rect">
                  <a:avLst/>
                </a:prstGeom>
                <a:scene3d>
                  <a:camera prst="perspectiveRight" fov="5400000">
                    <a:rot lat="0" lon="19200000" rev="0"/>
                  </a:camera>
                  <a:lightRig rig="threePt" dir="t"/>
                </a:scene3d>
              </p:spPr>
            </p:pic>
            <p:pic>
              <p:nvPicPr>
                <p:cNvPr id="51" name="그림 50">
                  <a:extLst>
                    <a:ext uri="{FF2B5EF4-FFF2-40B4-BE49-F238E27FC236}">
                      <a16:creationId xmlns:a16="http://schemas.microsoft.com/office/drawing/2014/main" id="{BC73C16D-C44B-4108-8239-1EF210585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8778" y="3544889"/>
                  <a:ext cx="1436510" cy="1436510"/>
                </a:xfrm>
                <a:prstGeom prst="rect">
                  <a:avLst/>
                </a:prstGeom>
                <a:scene3d>
                  <a:camera prst="perspectiveRight" fov="5400000">
                    <a:rot lat="0" lon="19200000" rev="0"/>
                  </a:camera>
                  <a:lightRig rig="threePt" dir="t"/>
                </a:scene3d>
              </p:spPr>
            </p:pic>
            <p:pic>
              <p:nvPicPr>
                <p:cNvPr id="52" name="그림 51">
                  <a:extLst>
                    <a:ext uri="{FF2B5EF4-FFF2-40B4-BE49-F238E27FC236}">
                      <a16:creationId xmlns:a16="http://schemas.microsoft.com/office/drawing/2014/main" id="{4C056C8B-69C6-4321-8A69-15074F578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725" y="3544889"/>
                  <a:ext cx="1436510" cy="1436510"/>
                </a:xfrm>
                <a:prstGeom prst="rect">
                  <a:avLst/>
                </a:prstGeom>
                <a:scene3d>
                  <a:camera prst="perspectiveRight" fov="5400000">
                    <a:rot lat="0" lon="19199981" rev="0"/>
                  </a:camera>
                  <a:lightRig rig="threePt" dir="t"/>
                </a:scene3d>
              </p:spPr>
            </p:pic>
            <p:cxnSp>
              <p:nvCxnSpPr>
                <p:cNvPr id="53" name="직선 화살표 연결선 52">
                  <a:extLst>
                    <a:ext uri="{FF2B5EF4-FFF2-40B4-BE49-F238E27FC236}">
                      <a16:creationId xmlns:a16="http://schemas.microsoft.com/office/drawing/2014/main" id="{21A986F5-E3CA-4EF5-BE90-594957FEC715}"/>
                    </a:ext>
                  </a:extLst>
                </p:cNvPr>
                <p:cNvCxnSpPr/>
                <p:nvPr/>
              </p:nvCxnSpPr>
              <p:spPr>
                <a:xfrm flipV="1">
                  <a:off x="1235692" y="3776501"/>
                  <a:ext cx="0" cy="18995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직선 화살표 연결선 53">
                  <a:extLst>
                    <a:ext uri="{FF2B5EF4-FFF2-40B4-BE49-F238E27FC236}">
                      <a16:creationId xmlns:a16="http://schemas.microsoft.com/office/drawing/2014/main" id="{D084D667-8989-4669-8C16-55387F2D3355}"/>
                    </a:ext>
                  </a:extLst>
                </p:cNvPr>
                <p:cNvCxnSpPr/>
                <p:nvPr/>
              </p:nvCxnSpPr>
              <p:spPr>
                <a:xfrm flipV="1">
                  <a:off x="788849" y="4329369"/>
                  <a:ext cx="862612" cy="8856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5" name="개체 54">
                  <a:extLst>
                    <a:ext uri="{FF2B5EF4-FFF2-40B4-BE49-F238E27FC236}">
                      <a16:creationId xmlns:a16="http://schemas.microsoft.com/office/drawing/2014/main" id="{66AA350F-C214-481B-AD9B-BCAFA76C32E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87961" y="4449380"/>
                <a:ext cx="127000" cy="139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9" name="Equation" r:id="rId18" imgW="126720" imgH="139680" progId="Equation.DSMT4">
                        <p:embed/>
                      </p:oleObj>
                    </mc:Choice>
                    <mc:Fallback>
                      <p:oleObj name="Equation" r:id="rId18" imgW="126720" imgH="1396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87961" y="4449380"/>
                              <a:ext cx="127000" cy="139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" name="개체 55">
                  <a:extLst>
                    <a:ext uri="{FF2B5EF4-FFF2-40B4-BE49-F238E27FC236}">
                      <a16:creationId xmlns:a16="http://schemas.microsoft.com/office/drawing/2014/main" id="{B5400B87-EBB4-40ED-B4AD-9B2F2623942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299522" y="3807036"/>
                <a:ext cx="139700" cy="165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90" name="Equation" r:id="rId20" imgW="139680" imgH="164880" progId="Equation.DSMT4">
                        <p:embed/>
                      </p:oleObj>
                    </mc:Choice>
                    <mc:Fallback>
                      <p:oleObj name="Equation" r:id="rId20" imgW="139680" imgH="1648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9522" y="3807036"/>
                              <a:ext cx="139700" cy="165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개체 56">
                  <a:extLst>
                    <a:ext uri="{FF2B5EF4-FFF2-40B4-BE49-F238E27FC236}">
                      <a16:creationId xmlns:a16="http://schemas.microsoft.com/office/drawing/2014/main" id="{FEFA8959-78A4-429D-9945-CFB6968F656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43175" y="4854399"/>
                <a:ext cx="127000" cy="127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91" name="Equation" r:id="rId22" imgW="126720" imgH="126720" progId="Equation.DSMT4">
                        <p:embed/>
                      </p:oleObj>
                    </mc:Choice>
                    <mc:Fallback>
                      <p:oleObj name="Equation" r:id="rId22" imgW="126720" imgH="1267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43175" y="4854399"/>
                              <a:ext cx="127000" cy="127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8" name="직선 화살표 연결선 57">
                  <a:extLst>
                    <a:ext uri="{FF2B5EF4-FFF2-40B4-BE49-F238E27FC236}">
                      <a16:creationId xmlns:a16="http://schemas.microsoft.com/office/drawing/2014/main" id="{E104CF3C-2375-47EA-A97C-66A74977E017}"/>
                    </a:ext>
                  </a:extLst>
                </p:cNvPr>
                <p:cNvCxnSpPr/>
                <p:nvPr/>
              </p:nvCxnSpPr>
              <p:spPr>
                <a:xfrm>
                  <a:off x="788849" y="4772213"/>
                  <a:ext cx="272544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8E63538D-19EF-42A8-B6D8-56ACB67540D1}"/>
                    </a:ext>
                  </a:extLst>
                </p:cNvPr>
                <p:cNvSpPr/>
                <p:nvPr/>
              </p:nvSpPr>
              <p:spPr>
                <a:xfrm>
                  <a:off x="1276184" y="5171805"/>
                  <a:ext cx="1037396" cy="3421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6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Plane 0</a:t>
                  </a:r>
                  <a:endParaRPr lang="ko-KR" altLang="en-US" sz="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직사각형 59">
                  <a:extLst>
                    <a:ext uri="{FF2B5EF4-FFF2-40B4-BE49-F238E27FC236}">
                      <a16:creationId xmlns:a16="http://schemas.microsoft.com/office/drawing/2014/main" id="{EF97B1E3-9FA7-4B9E-B4B5-AE5A5903FE21}"/>
                    </a:ext>
                  </a:extLst>
                </p:cNvPr>
                <p:cNvSpPr/>
                <p:nvPr/>
              </p:nvSpPr>
              <p:spPr>
                <a:xfrm>
                  <a:off x="1831029" y="3202752"/>
                  <a:ext cx="1855213" cy="3421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Depth slice image</a:t>
                  </a:r>
                  <a:endParaRPr lang="ko-KR" altLang="en-US" sz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직사각형 34">
                  <a:extLst>
                    <a:ext uri="{FF2B5EF4-FFF2-40B4-BE49-F238E27FC236}">
                      <a16:creationId xmlns:a16="http://schemas.microsoft.com/office/drawing/2014/main" id="{9C7B2444-D4EE-475F-B528-83BF07E80F37}"/>
                    </a:ext>
                  </a:extLst>
                </p:cNvPr>
                <p:cNvSpPr/>
                <p:nvPr/>
              </p:nvSpPr>
              <p:spPr>
                <a:xfrm>
                  <a:off x="1682536" y="5474267"/>
                  <a:ext cx="1037396" cy="3421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6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Plane 1</a:t>
                  </a:r>
                  <a:endParaRPr lang="ko-KR" altLang="en-US" sz="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직사각형 34">
                  <a:extLst>
                    <a:ext uri="{FF2B5EF4-FFF2-40B4-BE49-F238E27FC236}">
                      <a16:creationId xmlns:a16="http://schemas.microsoft.com/office/drawing/2014/main" id="{5E7CA9D3-DF5E-442D-88C5-CFE11A4B690E}"/>
                    </a:ext>
                  </a:extLst>
                </p:cNvPr>
                <p:cNvSpPr/>
                <p:nvPr/>
              </p:nvSpPr>
              <p:spPr>
                <a:xfrm>
                  <a:off x="2239937" y="5189054"/>
                  <a:ext cx="1037396" cy="3421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6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Plane 2</a:t>
                  </a:r>
                  <a:endParaRPr lang="ko-KR" altLang="en-US" sz="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직사각형 34">
                  <a:extLst>
                    <a:ext uri="{FF2B5EF4-FFF2-40B4-BE49-F238E27FC236}">
                      <a16:creationId xmlns:a16="http://schemas.microsoft.com/office/drawing/2014/main" id="{7107DFE2-CD55-4B32-96C1-CC87367CFB56}"/>
                    </a:ext>
                  </a:extLst>
                </p:cNvPr>
                <p:cNvSpPr/>
                <p:nvPr/>
              </p:nvSpPr>
              <p:spPr>
                <a:xfrm>
                  <a:off x="2671249" y="5472119"/>
                  <a:ext cx="1037396" cy="3421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6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Plane 3</a:t>
                  </a:r>
                  <a:endParaRPr lang="ko-KR" altLang="en-US" sz="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직사각형 34">
                  <a:extLst>
                    <a:ext uri="{FF2B5EF4-FFF2-40B4-BE49-F238E27FC236}">
                      <a16:creationId xmlns:a16="http://schemas.microsoft.com/office/drawing/2014/main" id="{A54FC6E4-26EB-4A75-BF0D-21B56427B74E}"/>
                    </a:ext>
                  </a:extLst>
                </p:cNvPr>
                <p:cNvSpPr/>
                <p:nvPr/>
              </p:nvSpPr>
              <p:spPr>
                <a:xfrm>
                  <a:off x="3065282" y="5215057"/>
                  <a:ext cx="1037396" cy="3421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ko-KR" sz="6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Plane 4</a:t>
                  </a:r>
                  <a:endParaRPr lang="ko-KR" altLang="en-US" sz="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5" name="Straight Arrow Connector 17">
                  <a:extLst>
                    <a:ext uri="{FF2B5EF4-FFF2-40B4-BE49-F238E27FC236}">
                      <a16:creationId xmlns:a16="http://schemas.microsoft.com/office/drawing/2014/main" id="{A4BA1B4F-E324-4301-88A3-97A389F32450}"/>
                    </a:ext>
                  </a:extLst>
                </p:cNvPr>
                <p:cNvCxnSpPr/>
                <p:nvPr/>
              </p:nvCxnSpPr>
              <p:spPr>
                <a:xfrm>
                  <a:off x="1953245" y="4792677"/>
                  <a:ext cx="0" cy="379128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40">
                  <a:extLst>
                    <a:ext uri="{FF2B5EF4-FFF2-40B4-BE49-F238E27FC236}">
                      <a16:creationId xmlns:a16="http://schemas.microsoft.com/office/drawing/2014/main" id="{A00058E2-7555-45A5-B546-81684FBC88B3}"/>
                    </a:ext>
                  </a:extLst>
                </p:cNvPr>
                <p:cNvCxnSpPr/>
                <p:nvPr/>
              </p:nvCxnSpPr>
              <p:spPr>
                <a:xfrm>
                  <a:off x="2850395" y="4835929"/>
                  <a:ext cx="0" cy="379128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41">
                  <a:extLst>
                    <a:ext uri="{FF2B5EF4-FFF2-40B4-BE49-F238E27FC236}">
                      <a16:creationId xmlns:a16="http://schemas.microsoft.com/office/drawing/2014/main" id="{F31CF752-AAC6-4E4A-8938-62821251EE44}"/>
                    </a:ext>
                  </a:extLst>
                </p:cNvPr>
                <p:cNvCxnSpPr/>
                <p:nvPr/>
              </p:nvCxnSpPr>
              <p:spPr>
                <a:xfrm>
                  <a:off x="3641252" y="4589080"/>
                  <a:ext cx="0" cy="625977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42">
                  <a:extLst>
                    <a:ext uri="{FF2B5EF4-FFF2-40B4-BE49-F238E27FC236}">
                      <a16:creationId xmlns:a16="http://schemas.microsoft.com/office/drawing/2014/main" id="{4ED41469-1E0B-4D59-8C68-E67CFB6F3BA4}"/>
                    </a:ext>
                  </a:extLst>
                </p:cNvPr>
                <p:cNvCxnSpPr/>
                <p:nvPr/>
              </p:nvCxnSpPr>
              <p:spPr>
                <a:xfrm>
                  <a:off x="2376061" y="4849933"/>
                  <a:ext cx="0" cy="625977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43">
                  <a:extLst>
                    <a:ext uri="{FF2B5EF4-FFF2-40B4-BE49-F238E27FC236}">
                      <a16:creationId xmlns:a16="http://schemas.microsoft.com/office/drawing/2014/main" id="{0DCE3FF4-2C5D-4DF2-9F5A-34EC8CE685BF}"/>
                    </a:ext>
                  </a:extLst>
                </p:cNvPr>
                <p:cNvCxnSpPr/>
                <p:nvPr/>
              </p:nvCxnSpPr>
              <p:spPr>
                <a:xfrm>
                  <a:off x="3227033" y="4737695"/>
                  <a:ext cx="0" cy="75379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직사각형 31">
                <a:extLst>
                  <a:ext uri="{FF2B5EF4-FFF2-40B4-BE49-F238E27FC236}">
                    <a16:creationId xmlns:a16="http://schemas.microsoft.com/office/drawing/2014/main" id="{BDD96560-796F-49D0-B8F2-D3BCAAE84F87}"/>
                  </a:ext>
                </a:extLst>
              </p:cNvPr>
              <p:cNvSpPr/>
              <p:nvPr/>
            </p:nvSpPr>
            <p:spPr>
              <a:xfrm>
                <a:off x="17209706" y="-342406"/>
                <a:ext cx="1344681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 map</a:t>
                </a:r>
                <a:endParaRPr lang="ko-KR" altLang="en-US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7EA175FC-C879-499B-BB79-D40B797E3DAB}"/>
                  </a:ext>
                </a:extLst>
              </p:cNvPr>
              <p:cNvSpPr/>
              <p:nvPr/>
            </p:nvSpPr>
            <p:spPr>
              <a:xfrm>
                <a:off x="17434127" y="1915390"/>
                <a:ext cx="1855213" cy="3421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Observer</a:t>
                </a:r>
                <a:endParaRPr lang="ko-KR" altLang="en-US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A9FC795F-1E47-4C69-A49D-44565FB59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672825" y="775700"/>
                <a:ext cx="1377815" cy="993734"/>
              </a:xfrm>
              <a:prstGeom prst="rect">
                <a:avLst/>
              </a:prstGeom>
            </p:spPr>
          </p:pic>
        </p:grpSp>
        <p:pic>
          <p:nvPicPr>
            <p:cNvPr id="70" name="Picture 10" descr="GPU Computing with CUDA Lecture 8 - CUDA Libraries - CUFFT, PyCUDA">
              <a:extLst>
                <a:ext uri="{FF2B5EF4-FFF2-40B4-BE49-F238E27FC236}">
                  <a16:creationId xmlns:a16="http://schemas.microsoft.com/office/drawing/2014/main" id="{889521AA-CCD2-406E-AECB-340FAEAA8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691" y="4455972"/>
              <a:ext cx="1850243" cy="1231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2" descr="GeForce RTX 3080 Ti Founders Edition」レビュー。ゲーマー向け最強GPUはGeForce RTX  3090にどこまで迫れるのか">
              <a:extLst>
                <a:ext uri="{FF2B5EF4-FFF2-40B4-BE49-F238E27FC236}">
                  <a16:creationId xmlns:a16="http://schemas.microsoft.com/office/drawing/2014/main" id="{7B00B3C0-BAE7-4131-85CF-06D9A4D2C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658" y="4496077"/>
              <a:ext cx="1705876" cy="113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7937D12-E9C7-45E7-8174-1797C2B87DD5}"/>
                </a:ext>
              </a:extLst>
            </p:cNvPr>
            <p:cNvSpPr/>
            <p:nvPr/>
          </p:nvSpPr>
          <p:spPr>
            <a:xfrm>
              <a:off x="5198585" y="4034161"/>
              <a:ext cx="2948482" cy="295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using CUDA</a:t>
              </a:r>
              <a:endParaRPr lang="ko-KR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Holographic Printing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5" name="_x141152200" descr="EMB00001de410b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8"/>
          <a:stretch/>
        </p:blipFill>
        <p:spPr bwMode="auto">
          <a:xfrm>
            <a:off x="76200" y="4776933"/>
            <a:ext cx="4231341" cy="9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_x141152200" descr="EMB00001de410b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572000" y="4724400"/>
            <a:ext cx="4572000" cy="12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371600" y="1007156"/>
            <a:ext cx="6386192" cy="3440080"/>
            <a:chOff x="254683" y="960524"/>
            <a:chExt cx="8295696" cy="5206752"/>
          </a:xfrm>
        </p:grpSpPr>
        <p:sp>
          <p:nvSpPr>
            <p:cNvPr id="9" name="Rectangle 212">
              <a:extLst>
                <a:ext uri="{FF2B5EF4-FFF2-40B4-BE49-F238E27FC236}">
                  <a16:creationId xmlns:a16="http://schemas.microsoft.com/office/drawing/2014/main" id="{AA7C8F59-C6EB-4524-ADB0-0B6385D0CA4A}"/>
                </a:ext>
              </a:extLst>
            </p:cNvPr>
            <p:cNvSpPr/>
            <p:nvPr/>
          </p:nvSpPr>
          <p:spPr>
            <a:xfrm rot="18659203">
              <a:off x="4008912" y="5323049"/>
              <a:ext cx="1365611" cy="322843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64300">
                  <a:srgbClr val="FFFF00"/>
                </a:gs>
                <a:gs pos="93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7ACB5E4E-1293-4190-9092-EC311EE06E8B}"/>
                </a:ext>
              </a:extLst>
            </p:cNvPr>
            <p:cNvGrpSpPr/>
            <p:nvPr/>
          </p:nvGrpSpPr>
          <p:grpSpPr>
            <a:xfrm>
              <a:off x="701040" y="1417320"/>
              <a:ext cx="1371600" cy="1358898"/>
              <a:chOff x="868680" y="1417320"/>
              <a:chExt cx="1371600" cy="1358898"/>
            </a:xfrm>
          </p:grpSpPr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77CD0415-2AAF-44AB-839E-BCE49D360381}"/>
                  </a:ext>
                </a:extLst>
              </p:cNvPr>
              <p:cNvSpPr/>
              <p:nvPr/>
            </p:nvSpPr>
            <p:spPr>
              <a:xfrm>
                <a:off x="8686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DFC0CF97-D5F8-439D-875A-2AD8F2EFA331}"/>
                  </a:ext>
                </a:extLst>
              </p:cNvPr>
              <p:cNvSpPr/>
              <p:nvPr/>
            </p:nvSpPr>
            <p:spPr>
              <a:xfrm>
                <a:off x="10972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DA715E4-6C70-49DB-80FB-8424D94CC5FE}"/>
                  </a:ext>
                </a:extLst>
              </p:cNvPr>
              <p:cNvSpPr/>
              <p:nvPr/>
            </p:nvSpPr>
            <p:spPr>
              <a:xfrm>
                <a:off x="13258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8DAE1E2F-213C-4892-8908-54396437C337}"/>
                  </a:ext>
                </a:extLst>
              </p:cNvPr>
              <p:cNvSpPr/>
              <p:nvPr/>
            </p:nvSpPr>
            <p:spPr>
              <a:xfrm>
                <a:off x="15544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60B09088-AF19-4908-8861-48AD327B7BA4}"/>
                  </a:ext>
                </a:extLst>
              </p:cNvPr>
              <p:cNvSpPr/>
              <p:nvPr/>
            </p:nvSpPr>
            <p:spPr>
              <a:xfrm>
                <a:off x="17830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0838AF73-BD7C-43F0-9418-F8FE62824469}"/>
                  </a:ext>
                </a:extLst>
              </p:cNvPr>
              <p:cNvSpPr/>
              <p:nvPr/>
            </p:nvSpPr>
            <p:spPr>
              <a:xfrm>
                <a:off x="20116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F7EFA1B5-2A09-4B8B-A4CB-4CB5819576BC}"/>
                  </a:ext>
                </a:extLst>
              </p:cNvPr>
              <p:cNvSpPr/>
              <p:nvPr/>
            </p:nvSpPr>
            <p:spPr>
              <a:xfrm>
                <a:off x="8686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C92DF745-9E74-4BCD-9DA9-099042FE1471}"/>
                  </a:ext>
                </a:extLst>
              </p:cNvPr>
              <p:cNvSpPr/>
              <p:nvPr/>
            </p:nvSpPr>
            <p:spPr>
              <a:xfrm>
                <a:off x="10972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E8CC88A8-FDB6-4FDE-8ED8-3D8515A196FD}"/>
                  </a:ext>
                </a:extLst>
              </p:cNvPr>
              <p:cNvSpPr/>
              <p:nvPr/>
            </p:nvSpPr>
            <p:spPr>
              <a:xfrm>
                <a:off x="13258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5E03BB40-2C05-4F8D-BE8E-74A2631EB953}"/>
                  </a:ext>
                </a:extLst>
              </p:cNvPr>
              <p:cNvSpPr/>
              <p:nvPr/>
            </p:nvSpPr>
            <p:spPr>
              <a:xfrm>
                <a:off x="15544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D7FC417F-4E11-4CC3-9352-7E7E9F5413A1}"/>
                  </a:ext>
                </a:extLst>
              </p:cNvPr>
              <p:cNvSpPr/>
              <p:nvPr/>
            </p:nvSpPr>
            <p:spPr>
              <a:xfrm>
                <a:off x="17830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D5E48445-8993-471F-8419-83933B43B592}"/>
                  </a:ext>
                </a:extLst>
              </p:cNvPr>
              <p:cNvSpPr/>
              <p:nvPr/>
            </p:nvSpPr>
            <p:spPr>
              <a:xfrm>
                <a:off x="20116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E91DE228-DF64-4DE4-945E-C39B4B5E8F16}"/>
                  </a:ext>
                </a:extLst>
              </p:cNvPr>
              <p:cNvSpPr/>
              <p:nvPr/>
            </p:nvSpPr>
            <p:spPr>
              <a:xfrm>
                <a:off x="8686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FE732A17-19ED-4113-B0BE-6D88ED4169A4}"/>
                  </a:ext>
                </a:extLst>
              </p:cNvPr>
              <p:cNvSpPr/>
              <p:nvPr/>
            </p:nvSpPr>
            <p:spPr>
              <a:xfrm>
                <a:off x="10972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5AEAA2CD-4BD0-40EC-92C8-660D8E59C8E0}"/>
                  </a:ext>
                </a:extLst>
              </p:cNvPr>
              <p:cNvSpPr/>
              <p:nvPr/>
            </p:nvSpPr>
            <p:spPr>
              <a:xfrm>
                <a:off x="13258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E938920E-0974-4FF2-B56E-F0B068788C46}"/>
                  </a:ext>
                </a:extLst>
              </p:cNvPr>
              <p:cNvSpPr/>
              <p:nvPr/>
            </p:nvSpPr>
            <p:spPr>
              <a:xfrm>
                <a:off x="15544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A13BB76A-92A0-4AE0-B004-57347FB85B80}"/>
                  </a:ext>
                </a:extLst>
              </p:cNvPr>
              <p:cNvSpPr/>
              <p:nvPr/>
            </p:nvSpPr>
            <p:spPr>
              <a:xfrm>
                <a:off x="17830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39109DD1-9A52-4A49-8195-1ACD5D062309}"/>
                  </a:ext>
                </a:extLst>
              </p:cNvPr>
              <p:cNvSpPr/>
              <p:nvPr/>
            </p:nvSpPr>
            <p:spPr>
              <a:xfrm>
                <a:off x="20116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1059591E-9489-4FEB-8F5B-61A10723F213}"/>
                  </a:ext>
                </a:extLst>
              </p:cNvPr>
              <p:cNvSpPr/>
              <p:nvPr/>
            </p:nvSpPr>
            <p:spPr>
              <a:xfrm>
                <a:off x="8686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CC28EBB1-8785-4C99-9DF2-06FECA8998F0}"/>
                  </a:ext>
                </a:extLst>
              </p:cNvPr>
              <p:cNvSpPr/>
              <p:nvPr/>
            </p:nvSpPr>
            <p:spPr>
              <a:xfrm>
                <a:off x="10972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2D610CB1-EF3B-4EFD-AD44-EC2793D23C68}"/>
                  </a:ext>
                </a:extLst>
              </p:cNvPr>
              <p:cNvSpPr/>
              <p:nvPr/>
            </p:nvSpPr>
            <p:spPr>
              <a:xfrm>
                <a:off x="13258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BAA49AD1-559F-4036-942F-70DA91CC8FEB}"/>
                  </a:ext>
                </a:extLst>
              </p:cNvPr>
              <p:cNvSpPr/>
              <p:nvPr/>
            </p:nvSpPr>
            <p:spPr>
              <a:xfrm>
                <a:off x="15544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FF877592-CF11-49FC-9727-65F371EBA18C}"/>
                  </a:ext>
                </a:extLst>
              </p:cNvPr>
              <p:cNvSpPr/>
              <p:nvPr/>
            </p:nvSpPr>
            <p:spPr>
              <a:xfrm>
                <a:off x="17830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AC5D196B-9325-418D-AE2E-F93458724F57}"/>
                  </a:ext>
                </a:extLst>
              </p:cNvPr>
              <p:cNvSpPr/>
              <p:nvPr/>
            </p:nvSpPr>
            <p:spPr>
              <a:xfrm>
                <a:off x="20116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6" name="Rectangle 31">
                <a:extLst>
                  <a:ext uri="{FF2B5EF4-FFF2-40B4-BE49-F238E27FC236}">
                    <a16:creationId xmlns:a16="http://schemas.microsoft.com/office/drawing/2014/main" id="{E4917588-6625-441D-9AA6-0E0D97DC47DA}"/>
                  </a:ext>
                </a:extLst>
              </p:cNvPr>
              <p:cNvSpPr/>
              <p:nvPr/>
            </p:nvSpPr>
            <p:spPr>
              <a:xfrm>
                <a:off x="8686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CB7F4B0A-C5E3-4C0E-9EA5-F56F00430F12}"/>
                  </a:ext>
                </a:extLst>
              </p:cNvPr>
              <p:cNvSpPr/>
              <p:nvPr/>
            </p:nvSpPr>
            <p:spPr>
              <a:xfrm>
                <a:off x="10972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9" name="Rectangle 33">
                <a:extLst>
                  <a:ext uri="{FF2B5EF4-FFF2-40B4-BE49-F238E27FC236}">
                    <a16:creationId xmlns:a16="http://schemas.microsoft.com/office/drawing/2014/main" id="{C1264CFA-A27B-455E-A876-D8F797211D5E}"/>
                  </a:ext>
                </a:extLst>
              </p:cNvPr>
              <p:cNvSpPr/>
              <p:nvPr/>
            </p:nvSpPr>
            <p:spPr>
              <a:xfrm>
                <a:off x="13258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E91F6086-55E6-4666-BA57-EBD46562D171}"/>
                  </a:ext>
                </a:extLst>
              </p:cNvPr>
              <p:cNvSpPr/>
              <p:nvPr/>
            </p:nvSpPr>
            <p:spPr>
              <a:xfrm>
                <a:off x="15544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A454B194-2EF5-4D8A-8C51-E318CD3BA99F}"/>
                  </a:ext>
                </a:extLst>
              </p:cNvPr>
              <p:cNvSpPr/>
              <p:nvPr/>
            </p:nvSpPr>
            <p:spPr>
              <a:xfrm>
                <a:off x="17830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2" name="Rectangle 36">
                <a:extLst>
                  <a:ext uri="{FF2B5EF4-FFF2-40B4-BE49-F238E27FC236}">
                    <a16:creationId xmlns:a16="http://schemas.microsoft.com/office/drawing/2014/main" id="{8ADB374E-3627-47C0-B310-734184042CAE}"/>
                  </a:ext>
                </a:extLst>
              </p:cNvPr>
              <p:cNvSpPr/>
              <p:nvPr/>
            </p:nvSpPr>
            <p:spPr>
              <a:xfrm>
                <a:off x="20116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977828ED-AA73-446E-B200-CE158161CBF3}"/>
                  </a:ext>
                </a:extLst>
              </p:cNvPr>
              <p:cNvSpPr/>
              <p:nvPr/>
            </p:nvSpPr>
            <p:spPr>
              <a:xfrm>
                <a:off x="8686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0578524D-4521-4E81-BC37-F6F34879AE3F}"/>
                  </a:ext>
                </a:extLst>
              </p:cNvPr>
              <p:cNvSpPr/>
              <p:nvPr/>
            </p:nvSpPr>
            <p:spPr>
              <a:xfrm>
                <a:off x="10972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48DF1003-9885-4E9D-ADE1-9CC54D4A9134}"/>
                  </a:ext>
                </a:extLst>
              </p:cNvPr>
              <p:cNvSpPr/>
              <p:nvPr/>
            </p:nvSpPr>
            <p:spPr>
              <a:xfrm>
                <a:off x="13258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3864D762-766E-495C-9F76-45359D92EE3A}"/>
                  </a:ext>
                </a:extLst>
              </p:cNvPr>
              <p:cNvSpPr/>
              <p:nvPr/>
            </p:nvSpPr>
            <p:spPr>
              <a:xfrm>
                <a:off x="15544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0883E059-5A69-421E-9340-2289781C5B03}"/>
                  </a:ext>
                </a:extLst>
              </p:cNvPr>
              <p:cNvSpPr/>
              <p:nvPr/>
            </p:nvSpPr>
            <p:spPr>
              <a:xfrm>
                <a:off x="17830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165D7784-E94B-4A39-8495-5BEB9F1C669D}"/>
                  </a:ext>
                </a:extLst>
              </p:cNvPr>
              <p:cNvSpPr/>
              <p:nvPr/>
            </p:nvSpPr>
            <p:spPr>
              <a:xfrm>
                <a:off x="20116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49" name="Group 43">
              <a:extLst>
                <a:ext uri="{FF2B5EF4-FFF2-40B4-BE49-F238E27FC236}">
                  <a16:creationId xmlns:a16="http://schemas.microsoft.com/office/drawing/2014/main" id="{70D830AA-4802-43FF-BA9E-ABE3C4D84D97}"/>
                </a:ext>
              </a:extLst>
            </p:cNvPr>
            <p:cNvGrpSpPr/>
            <p:nvPr/>
          </p:nvGrpSpPr>
          <p:grpSpPr>
            <a:xfrm>
              <a:off x="5732962" y="2042386"/>
              <a:ext cx="558436" cy="553264"/>
              <a:chOff x="868680" y="1417320"/>
              <a:chExt cx="1371600" cy="1358898"/>
            </a:xfrm>
          </p:grpSpPr>
          <p:sp>
            <p:nvSpPr>
              <p:cNvPr id="50" name="Rectangle 44">
                <a:extLst>
                  <a:ext uri="{FF2B5EF4-FFF2-40B4-BE49-F238E27FC236}">
                    <a16:creationId xmlns:a16="http://schemas.microsoft.com/office/drawing/2014/main" id="{652B7ED4-B2D6-4D16-B0C1-F83079DB1F96}"/>
                  </a:ext>
                </a:extLst>
              </p:cNvPr>
              <p:cNvSpPr/>
              <p:nvPr/>
            </p:nvSpPr>
            <p:spPr>
              <a:xfrm>
                <a:off x="8686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1" name="Rectangle 45">
                <a:extLst>
                  <a:ext uri="{FF2B5EF4-FFF2-40B4-BE49-F238E27FC236}">
                    <a16:creationId xmlns:a16="http://schemas.microsoft.com/office/drawing/2014/main" id="{443C090E-7043-41B9-86F7-4F20637C711E}"/>
                  </a:ext>
                </a:extLst>
              </p:cNvPr>
              <p:cNvSpPr/>
              <p:nvPr/>
            </p:nvSpPr>
            <p:spPr>
              <a:xfrm>
                <a:off x="10972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2" name="Rectangle 46">
                <a:extLst>
                  <a:ext uri="{FF2B5EF4-FFF2-40B4-BE49-F238E27FC236}">
                    <a16:creationId xmlns:a16="http://schemas.microsoft.com/office/drawing/2014/main" id="{EFD8AD7F-F1BC-4D83-B374-5AFC4E9F11FD}"/>
                  </a:ext>
                </a:extLst>
              </p:cNvPr>
              <p:cNvSpPr/>
              <p:nvPr/>
            </p:nvSpPr>
            <p:spPr>
              <a:xfrm>
                <a:off x="13258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3" name="Rectangle 47">
                <a:extLst>
                  <a:ext uri="{FF2B5EF4-FFF2-40B4-BE49-F238E27FC236}">
                    <a16:creationId xmlns:a16="http://schemas.microsoft.com/office/drawing/2014/main" id="{DA2EAC83-9741-4168-A0CE-3C89A22A25CE}"/>
                  </a:ext>
                </a:extLst>
              </p:cNvPr>
              <p:cNvSpPr/>
              <p:nvPr/>
            </p:nvSpPr>
            <p:spPr>
              <a:xfrm>
                <a:off x="15544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4" name="Rectangle 48">
                <a:extLst>
                  <a:ext uri="{FF2B5EF4-FFF2-40B4-BE49-F238E27FC236}">
                    <a16:creationId xmlns:a16="http://schemas.microsoft.com/office/drawing/2014/main" id="{EDF5B2E2-F6C0-40CD-B86E-A5B042D38F28}"/>
                  </a:ext>
                </a:extLst>
              </p:cNvPr>
              <p:cNvSpPr/>
              <p:nvPr/>
            </p:nvSpPr>
            <p:spPr>
              <a:xfrm>
                <a:off x="17830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1093990F-A230-47A7-8D4D-32470D903416}"/>
                  </a:ext>
                </a:extLst>
              </p:cNvPr>
              <p:cNvSpPr/>
              <p:nvPr/>
            </p:nvSpPr>
            <p:spPr>
              <a:xfrm>
                <a:off x="2011680" y="14173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BE85AF0C-0A7B-463C-90B0-4D609795CA66}"/>
                  </a:ext>
                </a:extLst>
              </p:cNvPr>
              <p:cNvSpPr/>
              <p:nvPr/>
            </p:nvSpPr>
            <p:spPr>
              <a:xfrm>
                <a:off x="8686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id="{0D8E7F89-9546-4829-A6D9-386A7CD9B910}"/>
                  </a:ext>
                </a:extLst>
              </p:cNvPr>
              <p:cNvSpPr/>
              <p:nvPr/>
            </p:nvSpPr>
            <p:spPr>
              <a:xfrm>
                <a:off x="10972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8" name="Rectangle 52">
                <a:extLst>
                  <a:ext uri="{FF2B5EF4-FFF2-40B4-BE49-F238E27FC236}">
                    <a16:creationId xmlns:a16="http://schemas.microsoft.com/office/drawing/2014/main" id="{12187C38-D40C-43E3-A69F-E1443182A751}"/>
                  </a:ext>
                </a:extLst>
              </p:cNvPr>
              <p:cNvSpPr/>
              <p:nvPr/>
            </p:nvSpPr>
            <p:spPr>
              <a:xfrm>
                <a:off x="13258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B3A7A597-074E-40D5-8322-8F3587A231EC}"/>
                  </a:ext>
                </a:extLst>
              </p:cNvPr>
              <p:cNvSpPr/>
              <p:nvPr/>
            </p:nvSpPr>
            <p:spPr>
              <a:xfrm>
                <a:off x="15544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485E1884-8B20-4213-B7E8-AE9783A1909B}"/>
                  </a:ext>
                </a:extLst>
              </p:cNvPr>
              <p:cNvSpPr/>
              <p:nvPr/>
            </p:nvSpPr>
            <p:spPr>
              <a:xfrm>
                <a:off x="17830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1" name="Rectangle 55">
                <a:extLst>
                  <a:ext uri="{FF2B5EF4-FFF2-40B4-BE49-F238E27FC236}">
                    <a16:creationId xmlns:a16="http://schemas.microsoft.com/office/drawing/2014/main" id="{4F48FCDF-E03F-494B-883F-EE92AFB7103D}"/>
                  </a:ext>
                </a:extLst>
              </p:cNvPr>
              <p:cNvSpPr/>
              <p:nvPr/>
            </p:nvSpPr>
            <p:spPr>
              <a:xfrm>
                <a:off x="2011680" y="1645920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17D9758E-80BD-49E4-BC0F-BFFB14A3DF4E}"/>
                  </a:ext>
                </a:extLst>
              </p:cNvPr>
              <p:cNvSpPr/>
              <p:nvPr/>
            </p:nvSpPr>
            <p:spPr>
              <a:xfrm>
                <a:off x="8686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3" name="Rectangle 57">
                <a:extLst>
                  <a:ext uri="{FF2B5EF4-FFF2-40B4-BE49-F238E27FC236}">
                    <a16:creationId xmlns:a16="http://schemas.microsoft.com/office/drawing/2014/main" id="{1D05CF9B-87F2-4884-9B75-ACBF43AA9488}"/>
                  </a:ext>
                </a:extLst>
              </p:cNvPr>
              <p:cNvSpPr/>
              <p:nvPr/>
            </p:nvSpPr>
            <p:spPr>
              <a:xfrm>
                <a:off x="10972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4" name="Rectangle 58">
                <a:extLst>
                  <a:ext uri="{FF2B5EF4-FFF2-40B4-BE49-F238E27FC236}">
                    <a16:creationId xmlns:a16="http://schemas.microsoft.com/office/drawing/2014/main" id="{4D1E6689-CBBE-4FDE-8D0E-069D5397D445}"/>
                  </a:ext>
                </a:extLst>
              </p:cNvPr>
              <p:cNvSpPr/>
              <p:nvPr/>
            </p:nvSpPr>
            <p:spPr>
              <a:xfrm>
                <a:off x="13258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7FE22F31-112B-4AE7-8193-0BBCC1236891}"/>
                  </a:ext>
                </a:extLst>
              </p:cNvPr>
              <p:cNvSpPr/>
              <p:nvPr/>
            </p:nvSpPr>
            <p:spPr>
              <a:xfrm>
                <a:off x="15544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31D9F02F-D5A0-4B74-9CA1-5892E8BF41D9}"/>
                  </a:ext>
                </a:extLst>
              </p:cNvPr>
              <p:cNvSpPr/>
              <p:nvPr/>
            </p:nvSpPr>
            <p:spPr>
              <a:xfrm>
                <a:off x="17830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A17D0FF9-853A-4FFC-8FF9-C9B321022B5E}"/>
                  </a:ext>
                </a:extLst>
              </p:cNvPr>
              <p:cNvSpPr/>
              <p:nvPr/>
            </p:nvSpPr>
            <p:spPr>
              <a:xfrm>
                <a:off x="2011680" y="18643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A7F10886-15DB-481F-9B16-812ED296664E}"/>
                  </a:ext>
                </a:extLst>
              </p:cNvPr>
              <p:cNvSpPr/>
              <p:nvPr/>
            </p:nvSpPr>
            <p:spPr>
              <a:xfrm>
                <a:off x="8686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7B18EEC9-78F9-4350-B8F7-E141E87EF5F2}"/>
                  </a:ext>
                </a:extLst>
              </p:cNvPr>
              <p:cNvSpPr/>
              <p:nvPr/>
            </p:nvSpPr>
            <p:spPr>
              <a:xfrm>
                <a:off x="10972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47E61D0B-AB70-4DE9-ACBC-6589F5A3D369}"/>
                  </a:ext>
                </a:extLst>
              </p:cNvPr>
              <p:cNvSpPr/>
              <p:nvPr/>
            </p:nvSpPr>
            <p:spPr>
              <a:xfrm>
                <a:off x="13258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5DB0806E-5293-4FAC-9F56-04F31F9E426A}"/>
                  </a:ext>
                </a:extLst>
              </p:cNvPr>
              <p:cNvSpPr/>
              <p:nvPr/>
            </p:nvSpPr>
            <p:spPr>
              <a:xfrm>
                <a:off x="15544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C1A30583-0D88-41EA-95B1-E0583340D052}"/>
                  </a:ext>
                </a:extLst>
              </p:cNvPr>
              <p:cNvSpPr/>
              <p:nvPr/>
            </p:nvSpPr>
            <p:spPr>
              <a:xfrm>
                <a:off x="17830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A494FCC5-95C9-429F-9320-1B49453AA5BB}"/>
                  </a:ext>
                </a:extLst>
              </p:cNvPr>
              <p:cNvSpPr/>
              <p:nvPr/>
            </p:nvSpPr>
            <p:spPr>
              <a:xfrm>
                <a:off x="2011680" y="2092959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0A04267F-E514-4535-AA6D-0D6BAE3B79B6}"/>
                  </a:ext>
                </a:extLst>
              </p:cNvPr>
              <p:cNvSpPr/>
              <p:nvPr/>
            </p:nvSpPr>
            <p:spPr>
              <a:xfrm>
                <a:off x="8686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ED1F3824-959A-47CB-91EC-093413E9E868}"/>
                  </a:ext>
                </a:extLst>
              </p:cNvPr>
              <p:cNvSpPr/>
              <p:nvPr/>
            </p:nvSpPr>
            <p:spPr>
              <a:xfrm>
                <a:off x="10972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F5F79D53-B0FB-49D2-B91E-085285AD9C27}"/>
                  </a:ext>
                </a:extLst>
              </p:cNvPr>
              <p:cNvSpPr/>
              <p:nvPr/>
            </p:nvSpPr>
            <p:spPr>
              <a:xfrm>
                <a:off x="13258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3558D3F3-AC02-4978-A627-D1D1A0B869A6}"/>
                  </a:ext>
                </a:extLst>
              </p:cNvPr>
              <p:cNvSpPr/>
              <p:nvPr/>
            </p:nvSpPr>
            <p:spPr>
              <a:xfrm>
                <a:off x="15544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2A736689-7676-4B4F-AFFB-4E1C5E55B91B}"/>
                  </a:ext>
                </a:extLst>
              </p:cNvPr>
              <p:cNvSpPr/>
              <p:nvPr/>
            </p:nvSpPr>
            <p:spPr>
              <a:xfrm>
                <a:off x="17830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83BEBC9A-FD25-422D-94B2-3284879DE6C5}"/>
                  </a:ext>
                </a:extLst>
              </p:cNvPr>
              <p:cNvSpPr/>
              <p:nvPr/>
            </p:nvSpPr>
            <p:spPr>
              <a:xfrm>
                <a:off x="2011680" y="23190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D77F1625-FC2A-48ED-B1D3-B90F0DA2598E}"/>
                  </a:ext>
                </a:extLst>
              </p:cNvPr>
              <p:cNvSpPr/>
              <p:nvPr/>
            </p:nvSpPr>
            <p:spPr>
              <a:xfrm>
                <a:off x="8686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2B666D95-A8F0-4BBA-BC14-03F88A806533}"/>
                  </a:ext>
                </a:extLst>
              </p:cNvPr>
              <p:cNvSpPr/>
              <p:nvPr/>
            </p:nvSpPr>
            <p:spPr>
              <a:xfrm>
                <a:off x="10972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74FA06FE-B3CE-493C-97FD-17C362AEF5C4}"/>
                  </a:ext>
                </a:extLst>
              </p:cNvPr>
              <p:cNvSpPr/>
              <p:nvPr/>
            </p:nvSpPr>
            <p:spPr>
              <a:xfrm>
                <a:off x="13258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D4E31A43-FF3B-447E-9247-DA16B1E0F909}"/>
                  </a:ext>
                </a:extLst>
              </p:cNvPr>
              <p:cNvSpPr/>
              <p:nvPr/>
            </p:nvSpPr>
            <p:spPr>
              <a:xfrm>
                <a:off x="15544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84" name="Rectangle 78">
                <a:extLst>
                  <a:ext uri="{FF2B5EF4-FFF2-40B4-BE49-F238E27FC236}">
                    <a16:creationId xmlns:a16="http://schemas.microsoft.com/office/drawing/2014/main" id="{0BBE7E08-E1E3-4A41-B0DB-45D5E73C70C9}"/>
                  </a:ext>
                </a:extLst>
              </p:cNvPr>
              <p:cNvSpPr/>
              <p:nvPr/>
            </p:nvSpPr>
            <p:spPr>
              <a:xfrm>
                <a:off x="17830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85" name="Rectangle 79">
                <a:extLst>
                  <a:ext uri="{FF2B5EF4-FFF2-40B4-BE49-F238E27FC236}">
                    <a16:creationId xmlns:a16="http://schemas.microsoft.com/office/drawing/2014/main" id="{AC54FB8C-8CE1-4EA4-8977-D52214F64FD3}"/>
                  </a:ext>
                </a:extLst>
              </p:cNvPr>
              <p:cNvSpPr/>
              <p:nvPr/>
            </p:nvSpPr>
            <p:spPr>
              <a:xfrm>
                <a:off x="2011680" y="2547618"/>
                <a:ext cx="228600" cy="228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cxnSp>
          <p:nvCxnSpPr>
            <p:cNvPr id="86" name="Straight Connector 4">
              <a:extLst>
                <a:ext uri="{FF2B5EF4-FFF2-40B4-BE49-F238E27FC236}">
                  <a16:creationId xmlns:a16="http://schemas.microsoft.com/office/drawing/2014/main" id="{94C3FD35-E435-4651-84A4-C51217DD1566}"/>
                </a:ext>
              </a:extLst>
            </p:cNvPr>
            <p:cNvCxnSpPr/>
            <p:nvPr/>
          </p:nvCxnSpPr>
          <p:spPr>
            <a:xfrm>
              <a:off x="2198131" y="1403044"/>
              <a:ext cx="3534831" cy="60240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3">
              <a:extLst>
                <a:ext uri="{FF2B5EF4-FFF2-40B4-BE49-F238E27FC236}">
                  <a16:creationId xmlns:a16="http://schemas.microsoft.com/office/drawing/2014/main" id="{0C512776-EA6F-49DA-BB01-9652A7363FDE}"/>
                </a:ext>
              </a:extLst>
            </p:cNvPr>
            <p:cNvCxnSpPr/>
            <p:nvPr/>
          </p:nvCxnSpPr>
          <p:spPr>
            <a:xfrm flipV="1">
              <a:off x="2198131" y="2595651"/>
              <a:ext cx="3496458" cy="17625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1DD6DA7-71B6-40A3-8BC4-993FBED23481}"/>
                </a:ext>
              </a:extLst>
            </p:cNvPr>
            <p:cNvSpPr/>
            <p:nvPr/>
          </p:nvSpPr>
          <p:spPr>
            <a:xfrm>
              <a:off x="3558888" y="1347645"/>
              <a:ext cx="4991491" cy="1719228"/>
            </a:xfrm>
            <a:custGeom>
              <a:avLst/>
              <a:gdLst>
                <a:gd name="connsiteX0" fmla="*/ 0 w 4148137"/>
                <a:gd name="connsiteY0" fmla="*/ 1428750 h 1428750"/>
                <a:gd name="connsiteX1" fmla="*/ 0 w 4148137"/>
                <a:gd name="connsiteY1" fmla="*/ 0 h 1428750"/>
                <a:gd name="connsiteX2" fmla="*/ 4148137 w 4148137"/>
                <a:gd name="connsiteY2" fmla="*/ 0 h 1428750"/>
                <a:gd name="connsiteX3" fmla="*/ 4148137 w 4148137"/>
                <a:gd name="connsiteY3" fmla="*/ 1414462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8137" h="1428750">
                  <a:moveTo>
                    <a:pt x="0" y="1428750"/>
                  </a:moveTo>
                  <a:lnTo>
                    <a:pt x="0" y="0"/>
                  </a:lnTo>
                  <a:lnTo>
                    <a:pt x="4148137" y="0"/>
                  </a:lnTo>
                  <a:lnTo>
                    <a:pt x="4148137" y="1414462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014B9BA-CA72-4A39-A501-0D0EB9C5E008}"/>
                </a:ext>
              </a:extLst>
            </p:cNvPr>
            <p:cNvGrpSpPr/>
            <p:nvPr/>
          </p:nvGrpSpPr>
          <p:grpSpPr>
            <a:xfrm>
              <a:off x="5136154" y="2042386"/>
              <a:ext cx="558436" cy="553264"/>
              <a:chOff x="868680" y="1417320"/>
              <a:chExt cx="1371600" cy="1358898"/>
            </a:xfrm>
            <a:noFill/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672DF43-B0FF-4A7E-8946-92E87574BA9A}"/>
                  </a:ext>
                </a:extLst>
              </p:cNvPr>
              <p:cNvSpPr/>
              <p:nvPr/>
            </p:nvSpPr>
            <p:spPr>
              <a:xfrm>
                <a:off x="8686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57A3723-24FA-492B-AD32-FC6D45120991}"/>
                  </a:ext>
                </a:extLst>
              </p:cNvPr>
              <p:cNvSpPr/>
              <p:nvPr/>
            </p:nvSpPr>
            <p:spPr>
              <a:xfrm>
                <a:off x="10972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CEEBAE9-D3D3-420C-9A65-BC28F7F50028}"/>
                  </a:ext>
                </a:extLst>
              </p:cNvPr>
              <p:cNvSpPr/>
              <p:nvPr/>
            </p:nvSpPr>
            <p:spPr>
              <a:xfrm>
                <a:off x="13258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D19D2AC-EA24-4F71-A382-6C62FA9CCD07}"/>
                  </a:ext>
                </a:extLst>
              </p:cNvPr>
              <p:cNvSpPr/>
              <p:nvPr/>
            </p:nvSpPr>
            <p:spPr>
              <a:xfrm>
                <a:off x="15544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90345C3-411A-4E2D-A477-B0345F88DC54}"/>
                  </a:ext>
                </a:extLst>
              </p:cNvPr>
              <p:cNvSpPr/>
              <p:nvPr/>
            </p:nvSpPr>
            <p:spPr>
              <a:xfrm>
                <a:off x="17830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AF57FD9-A3C6-47FF-BE73-B3C98287536D}"/>
                  </a:ext>
                </a:extLst>
              </p:cNvPr>
              <p:cNvSpPr/>
              <p:nvPr/>
            </p:nvSpPr>
            <p:spPr>
              <a:xfrm>
                <a:off x="20116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B628130-EC38-4A2F-88BD-6F7190BB9E36}"/>
                  </a:ext>
                </a:extLst>
              </p:cNvPr>
              <p:cNvSpPr/>
              <p:nvPr/>
            </p:nvSpPr>
            <p:spPr>
              <a:xfrm>
                <a:off x="8686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82C3E96-D43F-4148-99C1-7FE413F01623}"/>
                  </a:ext>
                </a:extLst>
              </p:cNvPr>
              <p:cNvSpPr/>
              <p:nvPr/>
            </p:nvSpPr>
            <p:spPr>
              <a:xfrm>
                <a:off x="10972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D01EB8E-82B4-42D9-A1BB-10FD263A9933}"/>
                  </a:ext>
                </a:extLst>
              </p:cNvPr>
              <p:cNvSpPr/>
              <p:nvPr/>
            </p:nvSpPr>
            <p:spPr>
              <a:xfrm>
                <a:off x="13258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1BD43F3-D81F-45D1-A790-F8F171DB5F69}"/>
                  </a:ext>
                </a:extLst>
              </p:cNvPr>
              <p:cNvSpPr/>
              <p:nvPr/>
            </p:nvSpPr>
            <p:spPr>
              <a:xfrm>
                <a:off x="15544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A4B707A-287B-4018-9556-5ADD83FEB3C2}"/>
                  </a:ext>
                </a:extLst>
              </p:cNvPr>
              <p:cNvSpPr/>
              <p:nvPr/>
            </p:nvSpPr>
            <p:spPr>
              <a:xfrm>
                <a:off x="17830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1982472-204A-4CAC-AE18-B4EC5E8B3E99}"/>
                  </a:ext>
                </a:extLst>
              </p:cNvPr>
              <p:cNvSpPr/>
              <p:nvPr/>
            </p:nvSpPr>
            <p:spPr>
              <a:xfrm>
                <a:off x="20116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C65B433-E12A-4D76-AC5C-E86F9E8322A8}"/>
                  </a:ext>
                </a:extLst>
              </p:cNvPr>
              <p:cNvSpPr/>
              <p:nvPr/>
            </p:nvSpPr>
            <p:spPr>
              <a:xfrm>
                <a:off x="8686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3CA043A-DF0A-4EBC-B3A0-E25047FC3678}"/>
                  </a:ext>
                </a:extLst>
              </p:cNvPr>
              <p:cNvSpPr/>
              <p:nvPr/>
            </p:nvSpPr>
            <p:spPr>
              <a:xfrm>
                <a:off x="10972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10F0A27-70CE-4A27-AB99-A5BDAE5FC1F6}"/>
                  </a:ext>
                </a:extLst>
              </p:cNvPr>
              <p:cNvSpPr/>
              <p:nvPr/>
            </p:nvSpPr>
            <p:spPr>
              <a:xfrm>
                <a:off x="13258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CDE6DE5-7416-4F93-9430-DF694ACE4109}"/>
                  </a:ext>
                </a:extLst>
              </p:cNvPr>
              <p:cNvSpPr/>
              <p:nvPr/>
            </p:nvSpPr>
            <p:spPr>
              <a:xfrm>
                <a:off x="15544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BA3E52B-0348-47D9-A916-ED3818CDE5D8}"/>
                  </a:ext>
                </a:extLst>
              </p:cNvPr>
              <p:cNvSpPr/>
              <p:nvPr/>
            </p:nvSpPr>
            <p:spPr>
              <a:xfrm>
                <a:off x="17830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50E94CD-D96E-4D59-A6B0-5007A8AFB7B4}"/>
                  </a:ext>
                </a:extLst>
              </p:cNvPr>
              <p:cNvSpPr/>
              <p:nvPr/>
            </p:nvSpPr>
            <p:spPr>
              <a:xfrm>
                <a:off x="20116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3E5BE72-F72D-4033-A788-4436B15AF58A}"/>
                  </a:ext>
                </a:extLst>
              </p:cNvPr>
              <p:cNvSpPr/>
              <p:nvPr/>
            </p:nvSpPr>
            <p:spPr>
              <a:xfrm>
                <a:off x="8686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0AA8DC9-D107-40B4-BBB7-BC05AA036B7E}"/>
                  </a:ext>
                </a:extLst>
              </p:cNvPr>
              <p:cNvSpPr/>
              <p:nvPr/>
            </p:nvSpPr>
            <p:spPr>
              <a:xfrm>
                <a:off x="10972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FD368FC-F415-49C4-944A-776F4226AD86}"/>
                  </a:ext>
                </a:extLst>
              </p:cNvPr>
              <p:cNvSpPr/>
              <p:nvPr/>
            </p:nvSpPr>
            <p:spPr>
              <a:xfrm>
                <a:off x="13258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2933F68-80EB-45D8-8C77-E12E594A528F}"/>
                  </a:ext>
                </a:extLst>
              </p:cNvPr>
              <p:cNvSpPr/>
              <p:nvPr/>
            </p:nvSpPr>
            <p:spPr>
              <a:xfrm>
                <a:off x="15544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3191BEB-A4E3-4ED7-A536-CCC9E66D7106}"/>
                  </a:ext>
                </a:extLst>
              </p:cNvPr>
              <p:cNvSpPr/>
              <p:nvPr/>
            </p:nvSpPr>
            <p:spPr>
              <a:xfrm>
                <a:off x="17830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E620A3F-84F7-4A8E-9F0C-42E07C4A8302}"/>
                  </a:ext>
                </a:extLst>
              </p:cNvPr>
              <p:cNvSpPr/>
              <p:nvPr/>
            </p:nvSpPr>
            <p:spPr>
              <a:xfrm>
                <a:off x="20116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7F0262E-DA58-4309-A33B-7187A8492854}"/>
                  </a:ext>
                </a:extLst>
              </p:cNvPr>
              <p:cNvSpPr/>
              <p:nvPr/>
            </p:nvSpPr>
            <p:spPr>
              <a:xfrm>
                <a:off x="8686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6986BAF-C7F2-4AE2-843B-B50BBF3959B0}"/>
                  </a:ext>
                </a:extLst>
              </p:cNvPr>
              <p:cNvSpPr/>
              <p:nvPr/>
            </p:nvSpPr>
            <p:spPr>
              <a:xfrm>
                <a:off x="10972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38E386E-2463-4B5A-B24B-6F6A8CA6DB9B}"/>
                  </a:ext>
                </a:extLst>
              </p:cNvPr>
              <p:cNvSpPr/>
              <p:nvPr/>
            </p:nvSpPr>
            <p:spPr>
              <a:xfrm>
                <a:off x="13258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82B709B-2206-4DCA-BB92-87136C1D8476}"/>
                  </a:ext>
                </a:extLst>
              </p:cNvPr>
              <p:cNvSpPr/>
              <p:nvPr/>
            </p:nvSpPr>
            <p:spPr>
              <a:xfrm>
                <a:off x="15544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F7A9025-BBD2-477B-9AAF-BFD88FB79656}"/>
                  </a:ext>
                </a:extLst>
              </p:cNvPr>
              <p:cNvSpPr/>
              <p:nvPr/>
            </p:nvSpPr>
            <p:spPr>
              <a:xfrm>
                <a:off x="17830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93DAB17-7E3F-4263-9AE2-3D59111B8107}"/>
                  </a:ext>
                </a:extLst>
              </p:cNvPr>
              <p:cNvSpPr/>
              <p:nvPr/>
            </p:nvSpPr>
            <p:spPr>
              <a:xfrm>
                <a:off x="20116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0678C58-8A58-4957-A6CA-BB6374EC8F49}"/>
                  </a:ext>
                </a:extLst>
              </p:cNvPr>
              <p:cNvSpPr/>
              <p:nvPr/>
            </p:nvSpPr>
            <p:spPr>
              <a:xfrm>
                <a:off x="8686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77EF587-24C7-4EA3-982C-5303B7BCF635}"/>
                  </a:ext>
                </a:extLst>
              </p:cNvPr>
              <p:cNvSpPr/>
              <p:nvPr/>
            </p:nvSpPr>
            <p:spPr>
              <a:xfrm>
                <a:off x="10972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2F6F99A-84AF-4CD4-8804-874D2ABE4E55}"/>
                  </a:ext>
                </a:extLst>
              </p:cNvPr>
              <p:cNvSpPr/>
              <p:nvPr/>
            </p:nvSpPr>
            <p:spPr>
              <a:xfrm>
                <a:off x="13258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B1AF5E6-9E69-42F4-A728-71B3FCA913E5}"/>
                  </a:ext>
                </a:extLst>
              </p:cNvPr>
              <p:cNvSpPr/>
              <p:nvPr/>
            </p:nvSpPr>
            <p:spPr>
              <a:xfrm>
                <a:off x="15544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42CC63F-65FE-4822-8B5D-B7447148EB20}"/>
                  </a:ext>
                </a:extLst>
              </p:cNvPr>
              <p:cNvSpPr/>
              <p:nvPr/>
            </p:nvSpPr>
            <p:spPr>
              <a:xfrm>
                <a:off x="17830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519885-8244-484D-B09D-EFDC8A23F5ED}"/>
                  </a:ext>
                </a:extLst>
              </p:cNvPr>
              <p:cNvSpPr/>
              <p:nvPr/>
            </p:nvSpPr>
            <p:spPr>
              <a:xfrm>
                <a:off x="20116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B30932D-47B6-4EB7-8EC0-94B12D4A651E}"/>
                </a:ext>
              </a:extLst>
            </p:cNvPr>
            <p:cNvGrpSpPr/>
            <p:nvPr/>
          </p:nvGrpSpPr>
          <p:grpSpPr>
            <a:xfrm>
              <a:off x="4523931" y="2044787"/>
              <a:ext cx="558436" cy="553264"/>
              <a:chOff x="868680" y="1417320"/>
              <a:chExt cx="1371600" cy="1358898"/>
            </a:xfrm>
            <a:no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E04D066-8769-4D44-A3AC-1BA2CB52E828}"/>
                  </a:ext>
                </a:extLst>
              </p:cNvPr>
              <p:cNvSpPr/>
              <p:nvPr/>
            </p:nvSpPr>
            <p:spPr>
              <a:xfrm>
                <a:off x="8686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D6EF88A-91DF-4D26-BDF1-023BAD90FF32}"/>
                  </a:ext>
                </a:extLst>
              </p:cNvPr>
              <p:cNvSpPr/>
              <p:nvPr/>
            </p:nvSpPr>
            <p:spPr>
              <a:xfrm>
                <a:off x="10972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34EB671-8034-44AB-8689-F80B70588AAF}"/>
                  </a:ext>
                </a:extLst>
              </p:cNvPr>
              <p:cNvSpPr/>
              <p:nvPr/>
            </p:nvSpPr>
            <p:spPr>
              <a:xfrm>
                <a:off x="13258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D7EE301-EB2F-4D39-9B5B-2AFF36236AA2}"/>
                  </a:ext>
                </a:extLst>
              </p:cNvPr>
              <p:cNvSpPr/>
              <p:nvPr/>
            </p:nvSpPr>
            <p:spPr>
              <a:xfrm>
                <a:off x="15544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0CC8CD7-6A22-4E25-8DCA-6DE8F48EBED6}"/>
                  </a:ext>
                </a:extLst>
              </p:cNvPr>
              <p:cNvSpPr/>
              <p:nvPr/>
            </p:nvSpPr>
            <p:spPr>
              <a:xfrm>
                <a:off x="17830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03117C7-5D0B-4E0C-BD82-FEDAA9D6B9B8}"/>
                  </a:ext>
                </a:extLst>
              </p:cNvPr>
              <p:cNvSpPr/>
              <p:nvPr/>
            </p:nvSpPr>
            <p:spPr>
              <a:xfrm>
                <a:off x="2011680" y="14173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4810B03-AE8F-441A-97E5-F6F9DA20B84E}"/>
                  </a:ext>
                </a:extLst>
              </p:cNvPr>
              <p:cNvSpPr/>
              <p:nvPr/>
            </p:nvSpPr>
            <p:spPr>
              <a:xfrm>
                <a:off x="8686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67A4092-78A5-4377-9B2C-CAF600A64A1B}"/>
                  </a:ext>
                </a:extLst>
              </p:cNvPr>
              <p:cNvSpPr/>
              <p:nvPr/>
            </p:nvSpPr>
            <p:spPr>
              <a:xfrm>
                <a:off x="10972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A74851D-EEA9-428F-A0B0-B1F0E702FCFA}"/>
                  </a:ext>
                </a:extLst>
              </p:cNvPr>
              <p:cNvSpPr/>
              <p:nvPr/>
            </p:nvSpPr>
            <p:spPr>
              <a:xfrm>
                <a:off x="13258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55A5E505-EC8B-400E-A8E7-4893178A1EDC}"/>
                  </a:ext>
                </a:extLst>
              </p:cNvPr>
              <p:cNvSpPr/>
              <p:nvPr/>
            </p:nvSpPr>
            <p:spPr>
              <a:xfrm>
                <a:off x="15544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39F0F08-280E-4D19-A8B6-811B8696E479}"/>
                  </a:ext>
                </a:extLst>
              </p:cNvPr>
              <p:cNvSpPr/>
              <p:nvPr/>
            </p:nvSpPr>
            <p:spPr>
              <a:xfrm>
                <a:off x="17830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C950559-409C-45D4-AF74-ED65C59531A6}"/>
                  </a:ext>
                </a:extLst>
              </p:cNvPr>
              <p:cNvSpPr/>
              <p:nvPr/>
            </p:nvSpPr>
            <p:spPr>
              <a:xfrm>
                <a:off x="2011680" y="1645920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2F60A3A-5B02-4374-A06E-D38C99D36DE0}"/>
                  </a:ext>
                </a:extLst>
              </p:cNvPr>
              <p:cNvSpPr/>
              <p:nvPr/>
            </p:nvSpPr>
            <p:spPr>
              <a:xfrm>
                <a:off x="8686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3477A00-948A-4E32-8D44-513B167F6B37}"/>
                  </a:ext>
                </a:extLst>
              </p:cNvPr>
              <p:cNvSpPr/>
              <p:nvPr/>
            </p:nvSpPr>
            <p:spPr>
              <a:xfrm>
                <a:off x="10972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A89E3A1-252B-4D02-A44B-841F09D486A5}"/>
                  </a:ext>
                </a:extLst>
              </p:cNvPr>
              <p:cNvSpPr/>
              <p:nvPr/>
            </p:nvSpPr>
            <p:spPr>
              <a:xfrm>
                <a:off x="13258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444B37DD-0E70-4040-9CFF-8A08408D623C}"/>
                  </a:ext>
                </a:extLst>
              </p:cNvPr>
              <p:cNvSpPr/>
              <p:nvPr/>
            </p:nvSpPr>
            <p:spPr>
              <a:xfrm>
                <a:off x="15544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385F8F96-00DE-48AB-B228-010F1607DFF3}"/>
                  </a:ext>
                </a:extLst>
              </p:cNvPr>
              <p:cNvSpPr/>
              <p:nvPr/>
            </p:nvSpPr>
            <p:spPr>
              <a:xfrm>
                <a:off x="17830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EACF86F-753E-4343-B3BC-3933B0C14744}"/>
                  </a:ext>
                </a:extLst>
              </p:cNvPr>
              <p:cNvSpPr/>
              <p:nvPr/>
            </p:nvSpPr>
            <p:spPr>
              <a:xfrm>
                <a:off x="2011680" y="18643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7E6E3E00-55D6-4616-A8AE-1B3061A6F389}"/>
                  </a:ext>
                </a:extLst>
              </p:cNvPr>
              <p:cNvSpPr/>
              <p:nvPr/>
            </p:nvSpPr>
            <p:spPr>
              <a:xfrm>
                <a:off x="8686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7FA432E-35AB-408E-8A68-54E5186B67EF}"/>
                  </a:ext>
                </a:extLst>
              </p:cNvPr>
              <p:cNvSpPr/>
              <p:nvPr/>
            </p:nvSpPr>
            <p:spPr>
              <a:xfrm>
                <a:off x="10972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F8B6B47-EF1A-408E-9B1D-7BA000B1DD3B}"/>
                  </a:ext>
                </a:extLst>
              </p:cNvPr>
              <p:cNvSpPr/>
              <p:nvPr/>
            </p:nvSpPr>
            <p:spPr>
              <a:xfrm>
                <a:off x="13258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268530E-AF23-428B-939F-E94190269A73}"/>
                  </a:ext>
                </a:extLst>
              </p:cNvPr>
              <p:cNvSpPr/>
              <p:nvPr/>
            </p:nvSpPr>
            <p:spPr>
              <a:xfrm>
                <a:off x="15544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800FAA9-0559-4699-8F56-AE2A87EC4E61}"/>
                  </a:ext>
                </a:extLst>
              </p:cNvPr>
              <p:cNvSpPr/>
              <p:nvPr/>
            </p:nvSpPr>
            <p:spPr>
              <a:xfrm>
                <a:off x="17830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0DC24B4-1745-491C-9F81-E03C4BED1821}"/>
                  </a:ext>
                </a:extLst>
              </p:cNvPr>
              <p:cNvSpPr/>
              <p:nvPr/>
            </p:nvSpPr>
            <p:spPr>
              <a:xfrm>
                <a:off x="2011680" y="2092959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C51CB398-B3F0-46CC-9166-9350886FF4F2}"/>
                  </a:ext>
                </a:extLst>
              </p:cNvPr>
              <p:cNvSpPr/>
              <p:nvPr/>
            </p:nvSpPr>
            <p:spPr>
              <a:xfrm>
                <a:off x="8686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20C6B4B-F613-4F5F-BF2D-ED4C690C7530}"/>
                  </a:ext>
                </a:extLst>
              </p:cNvPr>
              <p:cNvSpPr/>
              <p:nvPr/>
            </p:nvSpPr>
            <p:spPr>
              <a:xfrm>
                <a:off x="10972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DC13EEF-17DC-4D47-847E-968A908B774B}"/>
                  </a:ext>
                </a:extLst>
              </p:cNvPr>
              <p:cNvSpPr/>
              <p:nvPr/>
            </p:nvSpPr>
            <p:spPr>
              <a:xfrm>
                <a:off x="13258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96784AEA-2A41-456A-B664-CE216B47617D}"/>
                  </a:ext>
                </a:extLst>
              </p:cNvPr>
              <p:cNvSpPr/>
              <p:nvPr/>
            </p:nvSpPr>
            <p:spPr>
              <a:xfrm>
                <a:off x="15544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2204F23-0918-445E-A990-995006E364BF}"/>
                  </a:ext>
                </a:extLst>
              </p:cNvPr>
              <p:cNvSpPr/>
              <p:nvPr/>
            </p:nvSpPr>
            <p:spPr>
              <a:xfrm>
                <a:off x="17830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D3B33AB-9755-4EC0-BE05-33610B89E164}"/>
                  </a:ext>
                </a:extLst>
              </p:cNvPr>
              <p:cNvSpPr/>
              <p:nvPr/>
            </p:nvSpPr>
            <p:spPr>
              <a:xfrm>
                <a:off x="2011680" y="23190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14A39EC7-15F8-49B4-AE19-C372A1379754}"/>
                  </a:ext>
                </a:extLst>
              </p:cNvPr>
              <p:cNvSpPr/>
              <p:nvPr/>
            </p:nvSpPr>
            <p:spPr>
              <a:xfrm>
                <a:off x="8686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7076749-E7EA-46DC-93B6-B977D1ABFCE9}"/>
                  </a:ext>
                </a:extLst>
              </p:cNvPr>
              <p:cNvSpPr/>
              <p:nvPr/>
            </p:nvSpPr>
            <p:spPr>
              <a:xfrm>
                <a:off x="10972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3A51C3C-85C9-4E94-BDFA-9589BE4540BA}"/>
                  </a:ext>
                </a:extLst>
              </p:cNvPr>
              <p:cNvSpPr/>
              <p:nvPr/>
            </p:nvSpPr>
            <p:spPr>
              <a:xfrm>
                <a:off x="13258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1D4DF03C-A82F-4C57-9580-497E45575BF6}"/>
                  </a:ext>
                </a:extLst>
              </p:cNvPr>
              <p:cNvSpPr/>
              <p:nvPr/>
            </p:nvSpPr>
            <p:spPr>
              <a:xfrm>
                <a:off x="15544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2C0EDEF-2CFF-43F6-98BE-12AB00B725AC}"/>
                  </a:ext>
                </a:extLst>
              </p:cNvPr>
              <p:cNvSpPr/>
              <p:nvPr/>
            </p:nvSpPr>
            <p:spPr>
              <a:xfrm>
                <a:off x="17830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26F41BF-2B5A-4028-B55D-C0B3C1E1F576}"/>
                  </a:ext>
                </a:extLst>
              </p:cNvPr>
              <p:cNvSpPr/>
              <p:nvPr/>
            </p:nvSpPr>
            <p:spPr>
              <a:xfrm>
                <a:off x="2011680" y="2547618"/>
                <a:ext cx="228600" cy="228600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sp>
          <p:nvSpPr>
            <p:cNvPr id="163" name="Rectangle 199">
              <a:extLst>
                <a:ext uri="{FF2B5EF4-FFF2-40B4-BE49-F238E27FC236}">
                  <a16:creationId xmlns:a16="http://schemas.microsoft.com/office/drawing/2014/main" id="{0A782A71-FC4B-4528-9131-828E5031057D}"/>
                </a:ext>
              </a:extLst>
            </p:cNvPr>
            <p:cNvSpPr/>
            <p:nvPr/>
          </p:nvSpPr>
          <p:spPr>
            <a:xfrm>
              <a:off x="3840085" y="2018314"/>
              <a:ext cx="563880" cy="41215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…</a:t>
              </a:r>
              <a:endParaRPr kumimoji="0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64" name="Rectangle 200">
              <a:extLst>
                <a:ext uri="{FF2B5EF4-FFF2-40B4-BE49-F238E27FC236}">
                  <a16:creationId xmlns:a16="http://schemas.microsoft.com/office/drawing/2014/main" id="{7B9B467C-F33F-4243-B840-7B0D8784D69D}"/>
                </a:ext>
              </a:extLst>
            </p:cNvPr>
            <p:cNvSpPr/>
            <p:nvPr/>
          </p:nvSpPr>
          <p:spPr>
            <a:xfrm>
              <a:off x="6475543" y="2018314"/>
              <a:ext cx="563880" cy="41215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…</a:t>
              </a:r>
              <a:endParaRPr kumimoji="0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65" name="Rectangle 201">
              <a:extLst>
                <a:ext uri="{FF2B5EF4-FFF2-40B4-BE49-F238E27FC236}">
                  <a16:creationId xmlns:a16="http://schemas.microsoft.com/office/drawing/2014/main" id="{4EDD1B37-7282-4579-82D0-69BFD2C72C47}"/>
                </a:ext>
              </a:extLst>
            </p:cNvPr>
            <p:cNvSpPr/>
            <p:nvPr/>
          </p:nvSpPr>
          <p:spPr>
            <a:xfrm>
              <a:off x="2685421" y="4927235"/>
              <a:ext cx="4901466" cy="2286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66" name="Rectangle 202">
              <a:extLst>
                <a:ext uri="{FF2B5EF4-FFF2-40B4-BE49-F238E27FC236}">
                  <a16:creationId xmlns:a16="http://schemas.microsoft.com/office/drawing/2014/main" id="{497EFE94-C29B-44DE-B60C-C124D92F69D3}"/>
                </a:ext>
              </a:extLst>
            </p:cNvPr>
            <p:cNvSpPr/>
            <p:nvPr/>
          </p:nvSpPr>
          <p:spPr>
            <a:xfrm>
              <a:off x="4767092" y="4927235"/>
              <a:ext cx="427115" cy="228600"/>
            </a:xfrm>
            <a:prstGeom prst="rect">
              <a:avLst/>
            </a:prstGeom>
            <a:pattFill prst="wdDnDiag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67" name="Rectangle 203">
              <a:extLst>
                <a:ext uri="{FF2B5EF4-FFF2-40B4-BE49-F238E27FC236}">
                  <a16:creationId xmlns:a16="http://schemas.microsoft.com/office/drawing/2014/main" id="{E5CB6557-67B2-4BF3-9FD5-0B081A2A41F7}"/>
                </a:ext>
              </a:extLst>
            </p:cNvPr>
            <p:cNvSpPr/>
            <p:nvPr/>
          </p:nvSpPr>
          <p:spPr>
            <a:xfrm>
              <a:off x="4710076" y="960524"/>
              <a:ext cx="2730309" cy="2895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Holographic film</a:t>
              </a:r>
              <a:endParaRPr kumimoji="0" lang="ko-K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68" name="Rectangle 204">
              <a:extLst>
                <a:ext uri="{FF2B5EF4-FFF2-40B4-BE49-F238E27FC236}">
                  <a16:creationId xmlns:a16="http://schemas.microsoft.com/office/drawing/2014/main" id="{B5DF7A97-A952-4C66-A307-DB1CBEF3DF20}"/>
                </a:ext>
              </a:extLst>
            </p:cNvPr>
            <p:cNvSpPr/>
            <p:nvPr/>
          </p:nvSpPr>
          <p:spPr>
            <a:xfrm>
              <a:off x="254683" y="2941395"/>
              <a:ext cx="2264314" cy="31161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SLM (low SBP)</a:t>
              </a:r>
              <a:endParaRPr kumimoji="0" lang="ko-K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69" name="Right Arrow 208">
              <a:extLst>
                <a:ext uri="{FF2B5EF4-FFF2-40B4-BE49-F238E27FC236}">
                  <a16:creationId xmlns:a16="http://schemas.microsoft.com/office/drawing/2014/main" id="{AA979F50-4EA5-4831-BC0B-EA7935D2C6CE}"/>
                </a:ext>
              </a:extLst>
            </p:cNvPr>
            <p:cNvSpPr/>
            <p:nvPr/>
          </p:nvSpPr>
          <p:spPr>
            <a:xfrm rot="218313">
              <a:off x="2254572" y="1721158"/>
              <a:ext cx="1711914" cy="839592"/>
            </a:xfrm>
            <a:prstGeom prst="rightArrow">
              <a:avLst>
                <a:gd name="adj1" fmla="val 78802"/>
                <a:gd name="adj2" fmla="val 50000"/>
              </a:avLst>
            </a:prstGeom>
            <a:solidFill>
              <a:srgbClr val="FF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70" name="Rectangle 209">
              <a:extLst>
                <a:ext uri="{FF2B5EF4-FFF2-40B4-BE49-F238E27FC236}">
                  <a16:creationId xmlns:a16="http://schemas.microsoft.com/office/drawing/2014/main" id="{7569E69D-6F5C-467F-831C-645FB630C3B5}"/>
                </a:ext>
              </a:extLst>
            </p:cNvPr>
            <p:cNvSpPr/>
            <p:nvPr/>
          </p:nvSpPr>
          <p:spPr>
            <a:xfrm>
              <a:off x="1915677" y="1996896"/>
              <a:ext cx="2264314" cy="31161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Demagnification</a:t>
              </a: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71" name="Rectangle 210">
              <a:extLst>
                <a:ext uri="{FF2B5EF4-FFF2-40B4-BE49-F238E27FC236}">
                  <a16:creationId xmlns:a16="http://schemas.microsoft.com/office/drawing/2014/main" id="{FF7659B1-75B2-4B7D-88FE-AD15363D2038}"/>
                </a:ext>
              </a:extLst>
            </p:cNvPr>
            <p:cNvSpPr/>
            <p:nvPr/>
          </p:nvSpPr>
          <p:spPr>
            <a:xfrm>
              <a:off x="5319577" y="2727196"/>
              <a:ext cx="1411690" cy="3567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Hogel</a:t>
              </a:r>
              <a:endParaRPr kumimoji="0" lang="ko-K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72" name="Rectangle 211">
              <a:extLst>
                <a:ext uri="{FF2B5EF4-FFF2-40B4-BE49-F238E27FC236}">
                  <a16:creationId xmlns:a16="http://schemas.microsoft.com/office/drawing/2014/main" id="{AA2BA957-6A23-4314-BFCD-83A7F67305EA}"/>
                </a:ext>
              </a:extLst>
            </p:cNvPr>
            <p:cNvSpPr/>
            <p:nvPr/>
          </p:nvSpPr>
          <p:spPr>
            <a:xfrm>
              <a:off x="566695" y="4823109"/>
              <a:ext cx="1868890" cy="44208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Holographic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emulsion</a:t>
              </a:r>
              <a:endParaRPr kumimoji="0" lang="ko-K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173" name="Group 225">
              <a:extLst>
                <a:ext uri="{FF2B5EF4-FFF2-40B4-BE49-F238E27FC236}">
                  <a16:creationId xmlns:a16="http://schemas.microsoft.com/office/drawing/2014/main" id="{B98BB346-70D8-46D4-9CE9-94B923E476A4}"/>
                </a:ext>
              </a:extLst>
            </p:cNvPr>
            <p:cNvGrpSpPr/>
            <p:nvPr/>
          </p:nvGrpSpPr>
          <p:grpSpPr>
            <a:xfrm>
              <a:off x="4022085" y="5155836"/>
              <a:ext cx="1160605" cy="909705"/>
              <a:chOff x="4022085" y="5155836"/>
              <a:chExt cx="1160605" cy="909705"/>
            </a:xfrm>
          </p:grpSpPr>
          <p:cxnSp>
            <p:nvCxnSpPr>
              <p:cNvPr id="174" name="Straight Connector 214">
                <a:extLst>
                  <a:ext uri="{FF2B5EF4-FFF2-40B4-BE49-F238E27FC236}">
                    <a16:creationId xmlns:a16="http://schemas.microsoft.com/office/drawing/2014/main" id="{A45CC73A-26D9-4073-9E42-738149A5525F}"/>
                  </a:ext>
                </a:extLst>
              </p:cNvPr>
              <p:cNvCxnSpPr/>
              <p:nvPr/>
            </p:nvCxnSpPr>
            <p:spPr>
              <a:xfrm flipV="1">
                <a:off x="4022085" y="5155836"/>
                <a:ext cx="734527" cy="81927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Straight Connector 215">
                <a:extLst>
                  <a:ext uri="{FF2B5EF4-FFF2-40B4-BE49-F238E27FC236}">
                    <a16:creationId xmlns:a16="http://schemas.microsoft.com/office/drawing/2014/main" id="{8AA59DE1-27CF-47BA-9AE9-4A87467544C9}"/>
                  </a:ext>
                </a:extLst>
              </p:cNvPr>
              <p:cNvCxnSpPr/>
              <p:nvPr/>
            </p:nvCxnSpPr>
            <p:spPr>
              <a:xfrm flipV="1">
                <a:off x="4389348" y="5180666"/>
                <a:ext cx="793342" cy="8848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" name="Straight Connector 219">
                <a:extLst>
                  <a:ext uri="{FF2B5EF4-FFF2-40B4-BE49-F238E27FC236}">
                    <a16:creationId xmlns:a16="http://schemas.microsoft.com/office/drawing/2014/main" id="{ED555DB8-7BF1-4CBE-A47A-89692A92C00E}"/>
                  </a:ext>
                </a:extLst>
              </p:cNvPr>
              <p:cNvCxnSpPr/>
              <p:nvPr/>
            </p:nvCxnSpPr>
            <p:spPr>
              <a:xfrm>
                <a:off x="4403965" y="5647479"/>
                <a:ext cx="166502" cy="13419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Straight Connector 221">
                <a:extLst>
                  <a:ext uri="{FF2B5EF4-FFF2-40B4-BE49-F238E27FC236}">
                    <a16:creationId xmlns:a16="http://schemas.microsoft.com/office/drawing/2014/main" id="{F9ADEE18-F29E-469F-91D0-30CFBB4DC28C}"/>
                  </a:ext>
                </a:extLst>
              </p:cNvPr>
              <p:cNvCxnSpPr/>
              <p:nvPr/>
            </p:nvCxnSpPr>
            <p:spPr>
              <a:xfrm>
                <a:off x="4513942" y="5520094"/>
                <a:ext cx="166502" cy="13419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Straight Connector 222">
                <a:extLst>
                  <a:ext uri="{FF2B5EF4-FFF2-40B4-BE49-F238E27FC236}">
                    <a16:creationId xmlns:a16="http://schemas.microsoft.com/office/drawing/2014/main" id="{8861A55B-A926-422B-93D7-656C9B43B564}"/>
                  </a:ext>
                </a:extLst>
              </p:cNvPr>
              <p:cNvCxnSpPr/>
              <p:nvPr/>
            </p:nvCxnSpPr>
            <p:spPr>
              <a:xfrm>
                <a:off x="4610046" y="5407780"/>
                <a:ext cx="166502" cy="13419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Straight Connector 223">
                <a:extLst>
                  <a:ext uri="{FF2B5EF4-FFF2-40B4-BE49-F238E27FC236}">
                    <a16:creationId xmlns:a16="http://schemas.microsoft.com/office/drawing/2014/main" id="{B5B6FB3B-A00C-4F6F-BAF0-D86EDF9BBCDD}"/>
                  </a:ext>
                </a:extLst>
              </p:cNvPr>
              <p:cNvCxnSpPr/>
              <p:nvPr/>
            </p:nvCxnSpPr>
            <p:spPr>
              <a:xfrm>
                <a:off x="4701395" y="5300455"/>
                <a:ext cx="166502" cy="13419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Straight Connector 224">
                <a:extLst>
                  <a:ext uri="{FF2B5EF4-FFF2-40B4-BE49-F238E27FC236}">
                    <a16:creationId xmlns:a16="http://schemas.microsoft.com/office/drawing/2014/main" id="{B40A3D31-CA0F-4CE5-A69A-47A6315ADCF3}"/>
                  </a:ext>
                </a:extLst>
              </p:cNvPr>
              <p:cNvCxnSpPr/>
              <p:nvPr/>
            </p:nvCxnSpPr>
            <p:spPr>
              <a:xfrm>
                <a:off x="4812971" y="5197467"/>
                <a:ext cx="166502" cy="13419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1" name="Rectangle 226">
              <a:extLst>
                <a:ext uri="{FF2B5EF4-FFF2-40B4-BE49-F238E27FC236}">
                  <a16:creationId xmlns:a16="http://schemas.microsoft.com/office/drawing/2014/main" id="{F3BD7A3F-41C9-41EB-B49C-B3342D10E4D7}"/>
                </a:ext>
              </a:extLst>
            </p:cNvPr>
            <p:cNvSpPr/>
            <p:nvPr/>
          </p:nvSpPr>
          <p:spPr>
            <a:xfrm>
              <a:off x="4771985" y="5590800"/>
              <a:ext cx="1868890" cy="3567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Reference beam</a:t>
              </a:r>
              <a:endParaRPr kumimoji="0" lang="ko-K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cxnSp>
          <p:nvCxnSpPr>
            <p:cNvPr id="182" name="Straight Connector 233">
              <a:extLst>
                <a:ext uri="{FF2B5EF4-FFF2-40B4-BE49-F238E27FC236}">
                  <a16:creationId xmlns:a16="http://schemas.microsoft.com/office/drawing/2014/main" id="{3127931B-8183-4088-B72A-1E20250B73C6}"/>
                </a:ext>
              </a:extLst>
            </p:cNvPr>
            <p:cNvCxnSpPr/>
            <p:nvPr/>
          </p:nvCxnSpPr>
          <p:spPr>
            <a:xfrm flipH="1" flipV="1">
              <a:off x="4291083" y="4352568"/>
              <a:ext cx="458580" cy="53549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3" name="Straight Connector 237">
              <a:extLst>
                <a:ext uri="{FF2B5EF4-FFF2-40B4-BE49-F238E27FC236}">
                  <a16:creationId xmlns:a16="http://schemas.microsoft.com/office/drawing/2014/main" id="{710E4959-6AA6-47B1-B47A-4E6C2A20C4AC}"/>
                </a:ext>
              </a:extLst>
            </p:cNvPr>
            <p:cNvCxnSpPr/>
            <p:nvPr/>
          </p:nvCxnSpPr>
          <p:spPr>
            <a:xfrm flipV="1">
              <a:off x="5191513" y="4362940"/>
              <a:ext cx="458580" cy="53549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4" name="Rectangle 238">
              <a:extLst>
                <a:ext uri="{FF2B5EF4-FFF2-40B4-BE49-F238E27FC236}">
                  <a16:creationId xmlns:a16="http://schemas.microsoft.com/office/drawing/2014/main" id="{DF6A203D-B4D9-45F7-84AC-A67FADE8C0D0}"/>
                </a:ext>
              </a:extLst>
            </p:cNvPr>
            <p:cNvSpPr/>
            <p:nvPr/>
          </p:nvSpPr>
          <p:spPr>
            <a:xfrm>
              <a:off x="5508445" y="4383975"/>
              <a:ext cx="1868890" cy="3567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Object beam</a:t>
              </a:r>
              <a:endParaRPr kumimoji="0" lang="ko-K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18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Holographic Display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52400" y="1184183"/>
            <a:ext cx="8841854" cy="4309776"/>
            <a:chOff x="274251" y="703400"/>
            <a:chExt cx="8841854" cy="430977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D581E87-F837-461D-87A4-72E7548346A5}"/>
                </a:ext>
              </a:extLst>
            </p:cNvPr>
            <p:cNvGrpSpPr/>
            <p:nvPr/>
          </p:nvGrpSpPr>
          <p:grpSpPr>
            <a:xfrm>
              <a:off x="2509695" y="1436581"/>
              <a:ext cx="1174459" cy="1341656"/>
              <a:chOff x="1016465" y="1257212"/>
              <a:chExt cx="1174459" cy="1341656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7B9A9678-4875-4BBC-B8EA-AD5A70BF126C}"/>
                  </a:ext>
                </a:extLst>
              </p:cNvPr>
              <p:cNvSpPr/>
              <p:nvPr/>
            </p:nvSpPr>
            <p:spPr>
              <a:xfrm>
                <a:off x="1016465" y="1749307"/>
                <a:ext cx="1174459" cy="84956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3F1F38D6-E58E-4BFF-9376-4528070948C7}"/>
                  </a:ext>
                </a:extLst>
              </p:cNvPr>
              <p:cNvSpPr/>
              <p:nvPr/>
            </p:nvSpPr>
            <p:spPr>
              <a:xfrm>
                <a:off x="1272330" y="1921691"/>
                <a:ext cx="662730" cy="479395"/>
              </a:xfrm>
              <a:prstGeom prst="rect">
                <a:avLst/>
              </a:prstGeom>
              <a:gradFill flip="none" rotWithShape="1"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F4DC44CB-F4A0-49E2-8ABB-729A6047EE2B}"/>
                  </a:ext>
                </a:extLst>
              </p:cNvPr>
              <p:cNvSpPr/>
              <p:nvPr/>
            </p:nvSpPr>
            <p:spPr>
              <a:xfrm>
                <a:off x="1360414" y="1257212"/>
                <a:ext cx="549478" cy="479395"/>
              </a:xfrm>
              <a:prstGeom prst="rect">
                <a:avLst/>
              </a:prstGeom>
              <a:gradFill flip="none" rotWithShape="1">
                <a:gsLst>
                  <a:gs pos="0">
                    <a:srgbClr val="996633"/>
                  </a:gs>
                  <a:gs pos="72000">
                    <a:srgbClr val="996633"/>
                  </a:gs>
                  <a:gs pos="100000">
                    <a:srgbClr val="996633">
                      <a:tint val="23500"/>
                      <a:satMod val="160000"/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3CE582C9-93DA-4AA9-8FE6-E5996FEF6817}"/>
                  </a:ext>
                </a:extLst>
              </p:cNvPr>
              <p:cNvCxnSpPr/>
              <p:nvPr/>
            </p:nvCxnSpPr>
            <p:spPr>
              <a:xfrm>
                <a:off x="1360414" y="1390910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2E7BD7F0-7E18-43DF-B869-A106CB718E0B}"/>
                  </a:ext>
                </a:extLst>
              </p:cNvPr>
              <p:cNvCxnSpPr/>
              <p:nvPr/>
            </p:nvCxnSpPr>
            <p:spPr>
              <a:xfrm>
                <a:off x="1904824" y="1390909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6A59DC8-8144-4520-BA1C-3D5CB50FE897}"/>
                </a:ext>
              </a:extLst>
            </p:cNvPr>
            <p:cNvSpPr/>
            <p:nvPr/>
          </p:nvSpPr>
          <p:spPr>
            <a:xfrm>
              <a:off x="2343497" y="2126709"/>
              <a:ext cx="750456" cy="191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97319EE-97D5-41A6-B110-161D1FBE7C7C}"/>
                </a:ext>
              </a:extLst>
            </p:cNvPr>
            <p:cNvSpPr/>
            <p:nvPr/>
          </p:nvSpPr>
          <p:spPr>
            <a:xfrm>
              <a:off x="896318" y="1915976"/>
              <a:ext cx="1174459" cy="84956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DF13F18-80F3-4C41-B499-F05AA4265CDC}"/>
                </a:ext>
              </a:extLst>
            </p:cNvPr>
            <p:cNvSpPr/>
            <p:nvPr/>
          </p:nvSpPr>
          <p:spPr>
            <a:xfrm>
              <a:off x="1152183" y="2088360"/>
              <a:ext cx="662730" cy="479395"/>
            </a:xfrm>
            <a:prstGeom prst="rect">
              <a:avLst/>
            </a:prstGeom>
            <a:gradFill flip="none" rotWithShape="1">
              <a:gsLst>
                <a:gs pos="64000">
                  <a:schemeClr val="accent1">
                    <a:lumMod val="5000"/>
                    <a:lumOff val="95000"/>
                  </a:schemeClr>
                </a:gs>
                <a:gs pos="2000">
                  <a:schemeClr val="accent1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85A0CA1-5679-48D9-9674-BEBA383E098E}"/>
                </a:ext>
              </a:extLst>
            </p:cNvPr>
            <p:cNvSpPr/>
            <p:nvPr/>
          </p:nvSpPr>
          <p:spPr>
            <a:xfrm>
              <a:off x="1240267" y="1423881"/>
              <a:ext cx="549478" cy="479395"/>
            </a:xfrm>
            <a:prstGeom prst="rect">
              <a:avLst/>
            </a:prstGeom>
            <a:gradFill flip="none" rotWithShape="1">
              <a:gsLst>
                <a:gs pos="0">
                  <a:srgbClr val="996633"/>
                </a:gs>
                <a:gs pos="72000">
                  <a:srgbClr val="996633"/>
                </a:gs>
                <a:gs pos="100000">
                  <a:srgbClr val="996633">
                    <a:tint val="23500"/>
                    <a:satMod val="160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7352EDB0-CE56-41B8-B37B-EA1B3AACCA67}"/>
                </a:ext>
              </a:extLst>
            </p:cNvPr>
            <p:cNvCxnSpPr/>
            <p:nvPr/>
          </p:nvCxnSpPr>
          <p:spPr>
            <a:xfrm>
              <a:off x="1240267" y="1557579"/>
              <a:ext cx="0" cy="345697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C68B7CD-E4ED-4294-9EBF-CCDA8B6E0214}"/>
                </a:ext>
              </a:extLst>
            </p:cNvPr>
            <p:cNvCxnSpPr/>
            <p:nvPr/>
          </p:nvCxnSpPr>
          <p:spPr>
            <a:xfrm>
              <a:off x="1784677" y="1557578"/>
              <a:ext cx="0" cy="345697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2A97BBD5-C8E1-4191-98E4-CC9772316123}"/>
                </a:ext>
              </a:extLst>
            </p:cNvPr>
            <p:cNvSpPr/>
            <p:nvPr/>
          </p:nvSpPr>
          <p:spPr>
            <a:xfrm>
              <a:off x="2297223" y="2955716"/>
              <a:ext cx="678255" cy="217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Bezel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BB6AA5C8-801B-42BE-AAF3-D2E5B51D76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2723" y="2618465"/>
              <a:ext cx="477458" cy="31954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D6D85AC-3B42-456B-914A-18697F8EA313}"/>
                </a:ext>
              </a:extLst>
            </p:cNvPr>
            <p:cNvSpPr/>
            <p:nvPr/>
          </p:nvSpPr>
          <p:spPr>
            <a:xfrm>
              <a:off x="2270966" y="2077258"/>
              <a:ext cx="959358" cy="217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Active area</a:t>
              </a: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ABE5F09B-607C-4201-AC5F-909A8A924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186" y="2209876"/>
              <a:ext cx="750456" cy="1"/>
            </a:xfrm>
            <a:prstGeom prst="line">
              <a:avLst/>
            </a:prstGeom>
            <a:ln w="31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8609CAF-E495-4788-8CBB-D127A65B2A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1624" y="1685709"/>
              <a:ext cx="750456" cy="1"/>
            </a:xfrm>
            <a:prstGeom prst="line">
              <a:avLst/>
            </a:prstGeom>
            <a:ln w="31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BC8D493-6D78-48ED-8584-AE2EFF27BFEC}"/>
                </a:ext>
              </a:extLst>
            </p:cNvPr>
            <p:cNvSpPr/>
            <p:nvPr/>
          </p:nvSpPr>
          <p:spPr>
            <a:xfrm>
              <a:off x="2334154" y="1524583"/>
              <a:ext cx="959358" cy="217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FPCB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CAC9C01-A7FF-46A4-B8E9-DB9A7A36610E}"/>
                </a:ext>
              </a:extLst>
            </p:cNvPr>
            <p:cNvSpPr/>
            <p:nvPr/>
          </p:nvSpPr>
          <p:spPr>
            <a:xfrm>
              <a:off x="274251" y="1433348"/>
              <a:ext cx="941895" cy="222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Typical SLM shape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FC9C89D-0583-426F-9029-7D38A7E61EB3}"/>
                </a:ext>
              </a:extLst>
            </p:cNvPr>
            <p:cNvSpPr/>
            <p:nvPr/>
          </p:nvSpPr>
          <p:spPr>
            <a:xfrm>
              <a:off x="3669242" y="2177385"/>
              <a:ext cx="627847" cy="282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…</a:t>
              </a:r>
              <a:endParaRPr lang="ko-KR" altLang="en-US" sz="2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77A47F3-9285-4295-BA97-6BBF25AFAE0E}"/>
                </a:ext>
              </a:extLst>
            </p:cNvPr>
            <p:cNvSpPr/>
            <p:nvPr/>
          </p:nvSpPr>
          <p:spPr>
            <a:xfrm rot="5400000">
              <a:off x="2058314" y="4534284"/>
              <a:ext cx="627848" cy="282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…</a:t>
              </a:r>
              <a:endParaRPr lang="ko-KR" altLang="en-US" sz="2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57717A88-DFA5-48F4-8617-9B553955E5E3}"/>
                </a:ext>
              </a:extLst>
            </p:cNvPr>
            <p:cNvGrpSpPr/>
            <p:nvPr/>
          </p:nvGrpSpPr>
          <p:grpSpPr>
            <a:xfrm>
              <a:off x="896317" y="2866481"/>
              <a:ext cx="1174459" cy="1341656"/>
              <a:chOff x="1016465" y="1257212"/>
              <a:chExt cx="1174459" cy="1341656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085BE2CF-FC80-4501-9784-2BFC53001306}"/>
                  </a:ext>
                </a:extLst>
              </p:cNvPr>
              <p:cNvSpPr/>
              <p:nvPr/>
            </p:nvSpPr>
            <p:spPr>
              <a:xfrm>
                <a:off x="1016465" y="1749307"/>
                <a:ext cx="1174459" cy="84956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CE84A78E-7E40-4CD4-9ABC-2FE670D6251B}"/>
                  </a:ext>
                </a:extLst>
              </p:cNvPr>
              <p:cNvSpPr/>
              <p:nvPr/>
            </p:nvSpPr>
            <p:spPr>
              <a:xfrm>
                <a:off x="1272330" y="1921691"/>
                <a:ext cx="662730" cy="479395"/>
              </a:xfrm>
              <a:prstGeom prst="rect">
                <a:avLst/>
              </a:prstGeom>
              <a:gradFill flip="none" rotWithShape="1"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6686BD9C-826B-4F05-9998-1DCE3A5B2B02}"/>
                  </a:ext>
                </a:extLst>
              </p:cNvPr>
              <p:cNvSpPr/>
              <p:nvPr/>
            </p:nvSpPr>
            <p:spPr>
              <a:xfrm>
                <a:off x="1360414" y="1257212"/>
                <a:ext cx="549478" cy="479395"/>
              </a:xfrm>
              <a:prstGeom prst="rect">
                <a:avLst/>
              </a:prstGeom>
              <a:gradFill flip="none" rotWithShape="1">
                <a:gsLst>
                  <a:gs pos="0">
                    <a:srgbClr val="996633"/>
                  </a:gs>
                  <a:gs pos="72000">
                    <a:srgbClr val="996633"/>
                  </a:gs>
                  <a:gs pos="100000">
                    <a:srgbClr val="996633">
                      <a:tint val="23500"/>
                      <a:satMod val="160000"/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FBE61107-4BBA-4F00-A6C3-4AE1E7C2C420}"/>
                  </a:ext>
                </a:extLst>
              </p:cNvPr>
              <p:cNvCxnSpPr/>
              <p:nvPr/>
            </p:nvCxnSpPr>
            <p:spPr>
              <a:xfrm>
                <a:off x="1360414" y="1390910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82539056-CD3E-4492-AF89-47CA9F03C560}"/>
                  </a:ext>
                </a:extLst>
              </p:cNvPr>
              <p:cNvCxnSpPr/>
              <p:nvPr/>
            </p:nvCxnSpPr>
            <p:spPr>
              <a:xfrm>
                <a:off x="1904824" y="1390909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038D5B34-22C6-4A06-85CC-CAC8BA1B6EAA}"/>
                </a:ext>
              </a:extLst>
            </p:cNvPr>
            <p:cNvGrpSpPr/>
            <p:nvPr/>
          </p:nvGrpSpPr>
          <p:grpSpPr>
            <a:xfrm>
              <a:off x="2494783" y="2878150"/>
              <a:ext cx="1174459" cy="1341656"/>
              <a:chOff x="1016465" y="1257212"/>
              <a:chExt cx="1174459" cy="1341656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8CA2FE3B-0390-4F7A-9A68-6859E5036335}"/>
                  </a:ext>
                </a:extLst>
              </p:cNvPr>
              <p:cNvSpPr/>
              <p:nvPr/>
            </p:nvSpPr>
            <p:spPr>
              <a:xfrm>
                <a:off x="1016465" y="1749307"/>
                <a:ext cx="1174459" cy="84956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C1E5F10-B17E-4B41-B4D3-DD2E0B041155}"/>
                  </a:ext>
                </a:extLst>
              </p:cNvPr>
              <p:cNvSpPr/>
              <p:nvPr/>
            </p:nvSpPr>
            <p:spPr>
              <a:xfrm>
                <a:off x="1272330" y="1921691"/>
                <a:ext cx="662730" cy="479395"/>
              </a:xfrm>
              <a:prstGeom prst="rect">
                <a:avLst/>
              </a:prstGeom>
              <a:gradFill flip="none" rotWithShape="1"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2C918ACA-08FD-4D67-8D0C-E4E8076EAD62}"/>
                  </a:ext>
                </a:extLst>
              </p:cNvPr>
              <p:cNvSpPr/>
              <p:nvPr/>
            </p:nvSpPr>
            <p:spPr>
              <a:xfrm>
                <a:off x="1360414" y="1257212"/>
                <a:ext cx="549478" cy="479395"/>
              </a:xfrm>
              <a:prstGeom prst="rect">
                <a:avLst/>
              </a:prstGeom>
              <a:gradFill flip="none" rotWithShape="1">
                <a:gsLst>
                  <a:gs pos="0">
                    <a:srgbClr val="996633"/>
                  </a:gs>
                  <a:gs pos="72000">
                    <a:srgbClr val="996633"/>
                  </a:gs>
                  <a:gs pos="100000">
                    <a:srgbClr val="996633">
                      <a:tint val="23500"/>
                      <a:satMod val="160000"/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B310091E-6B1B-4B79-847D-0284F21506EC}"/>
                  </a:ext>
                </a:extLst>
              </p:cNvPr>
              <p:cNvCxnSpPr/>
              <p:nvPr/>
            </p:nvCxnSpPr>
            <p:spPr>
              <a:xfrm>
                <a:off x="1360414" y="1390910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188B77A4-FA4E-4544-8816-E1F74F4F66F9}"/>
                  </a:ext>
                </a:extLst>
              </p:cNvPr>
              <p:cNvCxnSpPr/>
              <p:nvPr/>
            </p:nvCxnSpPr>
            <p:spPr>
              <a:xfrm>
                <a:off x="1904824" y="1390909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98BBF0C-8938-43BE-832A-B589DD415AA1}"/>
                </a:ext>
              </a:extLst>
            </p:cNvPr>
            <p:cNvSpPr/>
            <p:nvPr/>
          </p:nvSpPr>
          <p:spPr>
            <a:xfrm rot="2577727">
              <a:off x="3669240" y="4275550"/>
              <a:ext cx="627848" cy="282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…</a:t>
              </a:r>
              <a:endParaRPr lang="ko-KR" altLang="en-US" sz="2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611FCFB-E837-49F2-92D6-18B35BAC7D59}"/>
                </a:ext>
              </a:extLst>
            </p:cNvPr>
            <p:cNvSpPr/>
            <p:nvPr/>
          </p:nvSpPr>
          <p:spPr>
            <a:xfrm>
              <a:off x="1258776" y="705473"/>
              <a:ext cx="2137261" cy="24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Spatial multiplexing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38C52B9-5FD1-47CD-906C-570B14CCC026}"/>
                </a:ext>
              </a:extLst>
            </p:cNvPr>
            <p:cNvSpPr/>
            <p:nvPr/>
          </p:nvSpPr>
          <p:spPr>
            <a:xfrm>
              <a:off x="5402408" y="703400"/>
              <a:ext cx="2137261" cy="24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Temporal multiplexing</a:t>
              </a:r>
              <a:endParaRPr lang="ko-KR" altLang="en-US" sz="14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FBDE393D-A629-4984-BF40-CAE4E742C551}"/>
                </a:ext>
              </a:extLst>
            </p:cNvPr>
            <p:cNvGrpSpPr/>
            <p:nvPr/>
          </p:nvGrpSpPr>
          <p:grpSpPr>
            <a:xfrm>
              <a:off x="6090127" y="944486"/>
              <a:ext cx="1174459" cy="1341656"/>
              <a:chOff x="1016465" y="1257212"/>
              <a:chExt cx="1174459" cy="1341656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65593981-A76A-4A3A-8DB4-2C9178F85610}"/>
                  </a:ext>
                </a:extLst>
              </p:cNvPr>
              <p:cNvSpPr/>
              <p:nvPr/>
            </p:nvSpPr>
            <p:spPr>
              <a:xfrm>
                <a:off x="1016465" y="1749307"/>
                <a:ext cx="1174459" cy="84956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51C715-F94D-4F24-9FE8-F90AFD22D2DE}"/>
                  </a:ext>
                </a:extLst>
              </p:cNvPr>
              <p:cNvSpPr/>
              <p:nvPr/>
            </p:nvSpPr>
            <p:spPr>
              <a:xfrm>
                <a:off x="1272330" y="1921691"/>
                <a:ext cx="662730" cy="479395"/>
              </a:xfrm>
              <a:prstGeom prst="rect">
                <a:avLst/>
              </a:prstGeom>
              <a:gradFill flip="none" rotWithShape="1"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9EB76CBC-60CC-43BD-9FA5-E5014CBDEF5C}"/>
                  </a:ext>
                </a:extLst>
              </p:cNvPr>
              <p:cNvSpPr/>
              <p:nvPr/>
            </p:nvSpPr>
            <p:spPr>
              <a:xfrm>
                <a:off x="1360414" y="1257212"/>
                <a:ext cx="549478" cy="479395"/>
              </a:xfrm>
              <a:prstGeom prst="rect">
                <a:avLst/>
              </a:prstGeom>
              <a:gradFill flip="none" rotWithShape="1">
                <a:gsLst>
                  <a:gs pos="0">
                    <a:srgbClr val="996633"/>
                  </a:gs>
                  <a:gs pos="72000">
                    <a:srgbClr val="996633"/>
                  </a:gs>
                  <a:gs pos="100000">
                    <a:srgbClr val="996633">
                      <a:tint val="23500"/>
                      <a:satMod val="160000"/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FB06A71C-34AC-4364-9EFB-2E431EFA323C}"/>
                  </a:ext>
                </a:extLst>
              </p:cNvPr>
              <p:cNvCxnSpPr/>
              <p:nvPr/>
            </p:nvCxnSpPr>
            <p:spPr>
              <a:xfrm>
                <a:off x="1360414" y="1390910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48B2132B-E986-4F72-82B1-94568F800351}"/>
                  </a:ext>
                </a:extLst>
              </p:cNvPr>
              <p:cNvCxnSpPr/>
              <p:nvPr/>
            </p:nvCxnSpPr>
            <p:spPr>
              <a:xfrm>
                <a:off x="1904824" y="1390909"/>
                <a:ext cx="0" cy="345697"/>
              </a:xfrm>
              <a:prstGeom prst="line">
                <a:avLst/>
              </a:prstGeom>
              <a:ln w="190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DF95606B-0841-4834-9BE6-175A2C7E65E1}"/>
                </a:ext>
              </a:extLst>
            </p:cNvPr>
            <p:cNvSpPr/>
            <p:nvPr/>
          </p:nvSpPr>
          <p:spPr>
            <a:xfrm>
              <a:off x="4980988" y="1222131"/>
              <a:ext cx="1174459" cy="180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SLM</a:t>
              </a: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(usually DMD)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03EFAC4C-F8F2-442C-8310-083BC02D9D6B}"/>
                </a:ext>
              </a:extLst>
            </p:cNvPr>
            <p:cNvCxnSpPr>
              <a:cxnSpLocks/>
            </p:cNvCxnSpPr>
            <p:nvPr/>
          </p:nvCxnSpPr>
          <p:spPr>
            <a:xfrm>
              <a:off x="4476750" y="1200092"/>
              <a:ext cx="23242" cy="381308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화살표: 아래쪽 56">
              <a:extLst>
                <a:ext uri="{FF2B5EF4-FFF2-40B4-BE49-F238E27FC236}">
                  <a16:creationId xmlns:a16="http://schemas.microsoft.com/office/drawing/2014/main" id="{79998F62-5FB5-4640-A6B4-36FCB902DD9B}"/>
                </a:ext>
              </a:extLst>
            </p:cNvPr>
            <p:cNvSpPr/>
            <p:nvPr/>
          </p:nvSpPr>
          <p:spPr>
            <a:xfrm>
              <a:off x="6421493" y="2360781"/>
              <a:ext cx="574643" cy="2951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29E0B169-464F-4DF5-AEDC-168951EEADA1}"/>
                </a:ext>
              </a:extLst>
            </p:cNvPr>
            <p:cNvSpPr/>
            <p:nvPr/>
          </p:nvSpPr>
          <p:spPr>
            <a:xfrm>
              <a:off x="4716292" y="2680065"/>
              <a:ext cx="3222054" cy="9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Some optical components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which change the propagation direction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300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- e.g., </a:t>
              </a:r>
              <a:r>
                <a:rPr lang="en-US" altLang="ko-KR" sz="1300" dirty="0" err="1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galvano</a:t>
              </a:r>
              <a:r>
                <a:rPr lang="en-US" altLang="ko-KR" sz="1300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mirror, acousto-optic modulator</a:t>
              </a:r>
              <a:endParaRPr kumimoji="0" lang="en-US" altLang="ko-KR" sz="1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59" name="Picture 2" descr="Galvos Motors for High Speed and Accurate Laser Scanning Systems from  Cambridge Technology : Quote, RFQ, Price and Buy">
              <a:extLst>
                <a:ext uri="{FF2B5EF4-FFF2-40B4-BE49-F238E27FC236}">
                  <a16:creationId xmlns:a16="http://schemas.microsoft.com/office/drawing/2014/main" id="{F7ADEF37-8E9E-41F5-9DCE-AD17D9815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071" y="2248686"/>
              <a:ext cx="1092034" cy="169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94729748-D8AE-4606-84F2-1169DA9754ED}"/>
                </a:ext>
              </a:extLst>
            </p:cNvPr>
            <p:cNvGrpSpPr/>
            <p:nvPr/>
          </p:nvGrpSpPr>
          <p:grpSpPr>
            <a:xfrm>
              <a:off x="4676609" y="3899485"/>
              <a:ext cx="868233" cy="991835"/>
              <a:chOff x="4676609" y="4280485"/>
              <a:chExt cx="868233" cy="991835"/>
            </a:xfrm>
          </p:grpSpPr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2091A87C-E38A-4D93-903E-F6E452A68C64}"/>
                  </a:ext>
                </a:extLst>
              </p:cNvPr>
              <p:cNvGrpSpPr/>
              <p:nvPr/>
            </p:nvGrpSpPr>
            <p:grpSpPr>
              <a:xfrm>
                <a:off x="4676609" y="4280485"/>
                <a:ext cx="868233" cy="991835"/>
                <a:chOff x="1016465" y="1257212"/>
                <a:chExt cx="1174459" cy="1341656"/>
              </a:xfrm>
            </p:grpSpPr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0830BB60-A7A8-448E-BFFE-933732B0A6A7}"/>
                    </a:ext>
                  </a:extLst>
                </p:cNvPr>
                <p:cNvSpPr/>
                <p:nvPr/>
              </p:nvSpPr>
              <p:spPr>
                <a:xfrm>
                  <a:off x="1016465" y="1749307"/>
                  <a:ext cx="1174459" cy="84956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64" name="직사각형 63">
                  <a:extLst>
                    <a:ext uri="{FF2B5EF4-FFF2-40B4-BE49-F238E27FC236}">
                      <a16:creationId xmlns:a16="http://schemas.microsoft.com/office/drawing/2014/main" id="{E27E5B67-1CC3-4DE9-B180-B3C5B8F4F371}"/>
                    </a:ext>
                  </a:extLst>
                </p:cNvPr>
                <p:cNvSpPr/>
                <p:nvPr/>
              </p:nvSpPr>
              <p:spPr>
                <a:xfrm>
                  <a:off x="1272330" y="1921691"/>
                  <a:ext cx="662730" cy="479395"/>
                </a:xfrm>
                <a:prstGeom prst="rect">
                  <a:avLst/>
                </a:prstGeom>
                <a:gradFill flip="none" rotWithShape="1">
                  <a:gsLst>
                    <a:gs pos="64000">
                      <a:schemeClr val="accent1">
                        <a:lumMod val="5000"/>
                        <a:lumOff val="95000"/>
                      </a:schemeClr>
                    </a:gs>
                    <a:gs pos="2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1">
                      <a:lumMod val="50000"/>
                    </a:schemeClr>
                  </a:solidFill>
                  <a:prstDash val="lgDash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CC62785A-5D07-4408-8C44-50B917320948}"/>
                    </a:ext>
                  </a:extLst>
                </p:cNvPr>
                <p:cNvSpPr/>
                <p:nvPr/>
              </p:nvSpPr>
              <p:spPr>
                <a:xfrm>
                  <a:off x="1360414" y="1257212"/>
                  <a:ext cx="549478" cy="47939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96633"/>
                    </a:gs>
                    <a:gs pos="72000">
                      <a:srgbClr val="996633"/>
                    </a:gs>
                    <a:gs pos="100000">
                      <a:srgbClr val="996633">
                        <a:tint val="23500"/>
                        <a:satMod val="160000"/>
                        <a:alpha val="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cxnSp>
              <p:nvCxnSpPr>
                <p:cNvPr id="66" name="직선 연결선 65">
                  <a:extLst>
                    <a:ext uri="{FF2B5EF4-FFF2-40B4-BE49-F238E27FC236}">
                      <a16:creationId xmlns:a16="http://schemas.microsoft.com/office/drawing/2014/main" id="{EA20D1E5-914B-4336-9F89-7343947F707E}"/>
                    </a:ext>
                  </a:extLst>
                </p:cNvPr>
                <p:cNvCxnSpPr/>
                <p:nvPr/>
              </p:nvCxnSpPr>
              <p:spPr>
                <a:xfrm>
                  <a:off x="1360414" y="1390910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직선 연결선 66">
                  <a:extLst>
                    <a:ext uri="{FF2B5EF4-FFF2-40B4-BE49-F238E27FC236}">
                      <a16:creationId xmlns:a16="http://schemas.microsoft.com/office/drawing/2014/main" id="{083E9E84-E115-4712-95D5-BDDA8BA6A580}"/>
                    </a:ext>
                  </a:extLst>
                </p:cNvPr>
                <p:cNvCxnSpPr/>
                <p:nvPr/>
              </p:nvCxnSpPr>
              <p:spPr>
                <a:xfrm>
                  <a:off x="1904824" y="1390909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A83604E-AF52-417C-A9B0-556801691895}"/>
                  </a:ext>
                </a:extLst>
              </p:cNvPr>
              <p:cNvSpPr/>
              <p:nvPr/>
            </p:nvSpPr>
            <p:spPr>
              <a:xfrm>
                <a:off x="4676609" y="4634883"/>
                <a:ext cx="868229" cy="628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7434CEAB-E3F4-47C8-B914-E0A38A408BAA}"/>
                </a:ext>
              </a:extLst>
            </p:cNvPr>
            <p:cNvGrpSpPr/>
            <p:nvPr/>
          </p:nvGrpSpPr>
          <p:grpSpPr>
            <a:xfrm>
              <a:off x="5671630" y="3899485"/>
              <a:ext cx="868233" cy="991835"/>
              <a:chOff x="4676609" y="4280485"/>
              <a:chExt cx="868233" cy="991835"/>
            </a:xfrm>
          </p:grpSpPr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F2F42BBA-2E64-451B-8804-298E9A4D3AB8}"/>
                  </a:ext>
                </a:extLst>
              </p:cNvPr>
              <p:cNvGrpSpPr/>
              <p:nvPr/>
            </p:nvGrpSpPr>
            <p:grpSpPr>
              <a:xfrm>
                <a:off x="4676609" y="4280485"/>
                <a:ext cx="868233" cy="991835"/>
                <a:chOff x="1016465" y="1257212"/>
                <a:chExt cx="1174459" cy="1341656"/>
              </a:xfrm>
            </p:grpSpPr>
            <p:sp>
              <p:nvSpPr>
                <p:cNvPr id="71" name="직사각형 70">
                  <a:extLst>
                    <a:ext uri="{FF2B5EF4-FFF2-40B4-BE49-F238E27FC236}">
                      <a16:creationId xmlns:a16="http://schemas.microsoft.com/office/drawing/2014/main" id="{AFBF33E9-BD6F-44A1-8549-39151B33FBDE}"/>
                    </a:ext>
                  </a:extLst>
                </p:cNvPr>
                <p:cNvSpPr/>
                <p:nvPr/>
              </p:nvSpPr>
              <p:spPr>
                <a:xfrm>
                  <a:off x="1016465" y="1749307"/>
                  <a:ext cx="1174459" cy="84956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72" name="직사각형 71">
                  <a:extLst>
                    <a:ext uri="{FF2B5EF4-FFF2-40B4-BE49-F238E27FC236}">
                      <a16:creationId xmlns:a16="http://schemas.microsoft.com/office/drawing/2014/main" id="{1353FECB-1C29-41BD-8E91-E6E9939EB63F}"/>
                    </a:ext>
                  </a:extLst>
                </p:cNvPr>
                <p:cNvSpPr/>
                <p:nvPr/>
              </p:nvSpPr>
              <p:spPr>
                <a:xfrm>
                  <a:off x="1272330" y="1921691"/>
                  <a:ext cx="662730" cy="479395"/>
                </a:xfrm>
                <a:prstGeom prst="rect">
                  <a:avLst/>
                </a:prstGeom>
                <a:gradFill flip="none" rotWithShape="1">
                  <a:gsLst>
                    <a:gs pos="64000">
                      <a:schemeClr val="accent1">
                        <a:lumMod val="5000"/>
                        <a:lumOff val="95000"/>
                      </a:schemeClr>
                    </a:gs>
                    <a:gs pos="2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1">
                      <a:lumMod val="50000"/>
                    </a:schemeClr>
                  </a:solidFill>
                  <a:prstDash val="lgDash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347456CB-0BDE-4ABE-AB16-CBE716EAD62C}"/>
                    </a:ext>
                  </a:extLst>
                </p:cNvPr>
                <p:cNvSpPr/>
                <p:nvPr/>
              </p:nvSpPr>
              <p:spPr>
                <a:xfrm>
                  <a:off x="1360414" y="1257212"/>
                  <a:ext cx="549478" cy="47939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96633"/>
                    </a:gs>
                    <a:gs pos="72000">
                      <a:srgbClr val="996633"/>
                    </a:gs>
                    <a:gs pos="100000">
                      <a:srgbClr val="996633">
                        <a:tint val="23500"/>
                        <a:satMod val="160000"/>
                        <a:alpha val="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cxnSp>
              <p:nvCxnSpPr>
                <p:cNvPr id="74" name="직선 연결선 73">
                  <a:extLst>
                    <a:ext uri="{FF2B5EF4-FFF2-40B4-BE49-F238E27FC236}">
                      <a16:creationId xmlns:a16="http://schemas.microsoft.com/office/drawing/2014/main" id="{F5CE6835-E9DB-4739-918B-22A2E1CFA6AE}"/>
                    </a:ext>
                  </a:extLst>
                </p:cNvPr>
                <p:cNvCxnSpPr/>
                <p:nvPr/>
              </p:nvCxnSpPr>
              <p:spPr>
                <a:xfrm>
                  <a:off x="1360414" y="1390910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직선 연결선 74">
                  <a:extLst>
                    <a:ext uri="{FF2B5EF4-FFF2-40B4-BE49-F238E27FC236}">
                      <a16:creationId xmlns:a16="http://schemas.microsoft.com/office/drawing/2014/main" id="{116572E1-69A0-4D3F-A040-B1FAA599BBBC}"/>
                    </a:ext>
                  </a:extLst>
                </p:cNvPr>
                <p:cNvCxnSpPr/>
                <p:nvPr/>
              </p:nvCxnSpPr>
              <p:spPr>
                <a:xfrm>
                  <a:off x="1904824" y="1390909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5894BD9B-0557-4A10-81DA-5B25483B3D36}"/>
                  </a:ext>
                </a:extLst>
              </p:cNvPr>
              <p:cNvSpPr/>
              <p:nvPr/>
            </p:nvSpPr>
            <p:spPr>
              <a:xfrm>
                <a:off x="4676609" y="4634883"/>
                <a:ext cx="868229" cy="628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1480C828-897D-49FB-8CA0-401D382F367D}"/>
                </a:ext>
              </a:extLst>
            </p:cNvPr>
            <p:cNvGrpSpPr/>
            <p:nvPr/>
          </p:nvGrpSpPr>
          <p:grpSpPr>
            <a:xfrm>
              <a:off x="6622143" y="3910633"/>
              <a:ext cx="868233" cy="991835"/>
              <a:chOff x="4676609" y="4280485"/>
              <a:chExt cx="868233" cy="991835"/>
            </a:xfrm>
          </p:grpSpPr>
          <p:grpSp>
            <p:nvGrpSpPr>
              <p:cNvPr id="77" name="그룹 76">
                <a:extLst>
                  <a:ext uri="{FF2B5EF4-FFF2-40B4-BE49-F238E27FC236}">
                    <a16:creationId xmlns:a16="http://schemas.microsoft.com/office/drawing/2014/main" id="{3B112E51-2294-4DE8-89E4-370063C9A289}"/>
                  </a:ext>
                </a:extLst>
              </p:cNvPr>
              <p:cNvGrpSpPr/>
              <p:nvPr/>
            </p:nvGrpSpPr>
            <p:grpSpPr>
              <a:xfrm>
                <a:off x="4676609" y="4280485"/>
                <a:ext cx="868233" cy="991835"/>
                <a:chOff x="1016465" y="1257212"/>
                <a:chExt cx="1174459" cy="1341656"/>
              </a:xfrm>
            </p:grpSpPr>
            <p:sp>
              <p:nvSpPr>
                <p:cNvPr id="79" name="직사각형 78">
                  <a:extLst>
                    <a:ext uri="{FF2B5EF4-FFF2-40B4-BE49-F238E27FC236}">
                      <a16:creationId xmlns:a16="http://schemas.microsoft.com/office/drawing/2014/main" id="{A9CD8C01-9FDC-4028-8CC9-A3BE6663A8F0}"/>
                    </a:ext>
                  </a:extLst>
                </p:cNvPr>
                <p:cNvSpPr/>
                <p:nvPr/>
              </p:nvSpPr>
              <p:spPr>
                <a:xfrm>
                  <a:off x="1016465" y="1749307"/>
                  <a:ext cx="1174459" cy="84956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80" name="직사각형 79">
                  <a:extLst>
                    <a:ext uri="{FF2B5EF4-FFF2-40B4-BE49-F238E27FC236}">
                      <a16:creationId xmlns:a16="http://schemas.microsoft.com/office/drawing/2014/main" id="{3A3AB01D-CD9A-4797-9550-3C9544BBE56F}"/>
                    </a:ext>
                  </a:extLst>
                </p:cNvPr>
                <p:cNvSpPr/>
                <p:nvPr/>
              </p:nvSpPr>
              <p:spPr>
                <a:xfrm>
                  <a:off x="1272330" y="1921691"/>
                  <a:ext cx="662730" cy="479395"/>
                </a:xfrm>
                <a:prstGeom prst="rect">
                  <a:avLst/>
                </a:prstGeom>
                <a:gradFill flip="none" rotWithShape="1">
                  <a:gsLst>
                    <a:gs pos="64000">
                      <a:schemeClr val="accent1">
                        <a:lumMod val="5000"/>
                        <a:lumOff val="95000"/>
                      </a:schemeClr>
                    </a:gs>
                    <a:gs pos="2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1">
                      <a:lumMod val="50000"/>
                    </a:schemeClr>
                  </a:solidFill>
                  <a:prstDash val="lgDash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81" name="직사각형 80">
                  <a:extLst>
                    <a:ext uri="{FF2B5EF4-FFF2-40B4-BE49-F238E27FC236}">
                      <a16:creationId xmlns:a16="http://schemas.microsoft.com/office/drawing/2014/main" id="{E41ADF81-4EC3-48D3-BB0D-629FED4DFC39}"/>
                    </a:ext>
                  </a:extLst>
                </p:cNvPr>
                <p:cNvSpPr/>
                <p:nvPr/>
              </p:nvSpPr>
              <p:spPr>
                <a:xfrm>
                  <a:off x="1360414" y="1257212"/>
                  <a:ext cx="549478" cy="47939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96633"/>
                    </a:gs>
                    <a:gs pos="72000">
                      <a:srgbClr val="996633"/>
                    </a:gs>
                    <a:gs pos="100000">
                      <a:srgbClr val="996633">
                        <a:tint val="23500"/>
                        <a:satMod val="160000"/>
                        <a:alpha val="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cxnSp>
              <p:nvCxnSpPr>
                <p:cNvPr id="82" name="직선 연결선 81">
                  <a:extLst>
                    <a:ext uri="{FF2B5EF4-FFF2-40B4-BE49-F238E27FC236}">
                      <a16:creationId xmlns:a16="http://schemas.microsoft.com/office/drawing/2014/main" id="{A9BAFFEC-406B-4C14-A211-6881A5F07FF4}"/>
                    </a:ext>
                  </a:extLst>
                </p:cNvPr>
                <p:cNvCxnSpPr/>
                <p:nvPr/>
              </p:nvCxnSpPr>
              <p:spPr>
                <a:xfrm>
                  <a:off x="1360414" y="1390910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>
                  <a:extLst>
                    <a:ext uri="{FF2B5EF4-FFF2-40B4-BE49-F238E27FC236}">
                      <a16:creationId xmlns:a16="http://schemas.microsoft.com/office/drawing/2014/main" id="{B76659DF-4306-4B40-8FC6-D4BAB06039C8}"/>
                    </a:ext>
                  </a:extLst>
                </p:cNvPr>
                <p:cNvCxnSpPr/>
                <p:nvPr/>
              </p:nvCxnSpPr>
              <p:spPr>
                <a:xfrm>
                  <a:off x="1904824" y="1390909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6A013D53-DC0F-4893-BADB-E4270D3E1E9A}"/>
                  </a:ext>
                </a:extLst>
              </p:cNvPr>
              <p:cNvSpPr/>
              <p:nvPr/>
            </p:nvSpPr>
            <p:spPr>
              <a:xfrm>
                <a:off x="4676609" y="4634883"/>
                <a:ext cx="868229" cy="628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6AF82DD1-AC4B-4535-A33E-C728535D5BFF}"/>
                </a:ext>
              </a:extLst>
            </p:cNvPr>
            <p:cNvGrpSpPr/>
            <p:nvPr/>
          </p:nvGrpSpPr>
          <p:grpSpPr>
            <a:xfrm>
              <a:off x="7546391" y="3909146"/>
              <a:ext cx="868233" cy="991835"/>
              <a:chOff x="4676609" y="4280485"/>
              <a:chExt cx="868233" cy="991835"/>
            </a:xfrm>
          </p:grpSpPr>
          <p:grpSp>
            <p:nvGrpSpPr>
              <p:cNvPr id="85" name="그룹 84">
                <a:extLst>
                  <a:ext uri="{FF2B5EF4-FFF2-40B4-BE49-F238E27FC236}">
                    <a16:creationId xmlns:a16="http://schemas.microsoft.com/office/drawing/2014/main" id="{F83F69E0-6CB2-4EF7-AEF7-01A96DF7FAB3}"/>
                  </a:ext>
                </a:extLst>
              </p:cNvPr>
              <p:cNvGrpSpPr/>
              <p:nvPr/>
            </p:nvGrpSpPr>
            <p:grpSpPr>
              <a:xfrm>
                <a:off x="4676609" y="4280485"/>
                <a:ext cx="868233" cy="991835"/>
                <a:chOff x="1016465" y="1257212"/>
                <a:chExt cx="1174459" cy="1341656"/>
              </a:xfrm>
            </p:grpSpPr>
            <p:sp>
              <p:nvSpPr>
                <p:cNvPr id="87" name="직사각형 86">
                  <a:extLst>
                    <a:ext uri="{FF2B5EF4-FFF2-40B4-BE49-F238E27FC236}">
                      <a16:creationId xmlns:a16="http://schemas.microsoft.com/office/drawing/2014/main" id="{C3F8E812-559D-4070-A2DD-7E5512C9E682}"/>
                    </a:ext>
                  </a:extLst>
                </p:cNvPr>
                <p:cNvSpPr/>
                <p:nvPr/>
              </p:nvSpPr>
              <p:spPr>
                <a:xfrm>
                  <a:off x="1016465" y="1749307"/>
                  <a:ext cx="1174459" cy="84956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88" name="직사각형 87">
                  <a:extLst>
                    <a:ext uri="{FF2B5EF4-FFF2-40B4-BE49-F238E27FC236}">
                      <a16:creationId xmlns:a16="http://schemas.microsoft.com/office/drawing/2014/main" id="{DEC257B4-AA13-465D-9803-EE690AD63451}"/>
                    </a:ext>
                  </a:extLst>
                </p:cNvPr>
                <p:cNvSpPr/>
                <p:nvPr/>
              </p:nvSpPr>
              <p:spPr>
                <a:xfrm>
                  <a:off x="1272330" y="1921691"/>
                  <a:ext cx="662730" cy="479395"/>
                </a:xfrm>
                <a:prstGeom prst="rect">
                  <a:avLst/>
                </a:prstGeom>
                <a:gradFill flip="none" rotWithShape="1">
                  <a:gsLst>
                    <a:gs pos="64000">
                      <a:schemeClr val="accent1">
                        <a:lumMod val="5000"/>
                        <a:lumOff val="95000"/>
                      </a:schemeClr>
                    </a:gs>
                    <a:gs pos="2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accent1">
                      <a:lumMod val="50000"/>
                    </a:schemeClr>
                  </a:solidFill>
                  <a:prstDash val="lgDash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sp>
              <p:nvSpPr>
                <p:cNvPr id="89" name="직사각형 88">
                  <a:extLst>
                    <a:ext uri="{FF2B5EF4-FFF2-40B4-BE49-F238E27FC236}">
                      <a16:creationId xmlns:a16="http://schemas.microsoft.com/office/drawing/2014/main" id="{D126E1B7-F683-461E-931A-8B73A8B563CD}"/>
                    </a:ext>
                  </a:extLst>
                </p:cNvPr>
                <p:cNvSpPr/>
                <p:nvPr/>
              </p:nvSpPr>
              <p:spPr>
                <a:xfrm>
                  <a:off x="1360414" y="1257212"/>
                  <a:ext cx="549478" cy="47939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96633"/>
                    </a:gs>
                    <a:gs pos="72000">
                      <a:srgbClr val="996633"/>
                    </a:gs>
                    <a:gs pos="100000">
                      <a:srgbClr val="996633">
                        <a:tint val="23500"/>
                        <a:satMod val="160000"/>
                        <a:alpha val="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endParaRPr>
                </a:p>
              </p:txBody>
            </p:sp>
            <p:cxnSp>
              <p:nvCxnSpPr>
                <p:cNvPr id="90" name="직선 연결선 89">
                  <a:extLst>
                    <a:ext uri="{FF2B5EF4-FFF2-40B4-BE49-F238E27FC236}">
                      <a16:creationId xmlns:a16="http://schemas.microsoft.com/office/drawing/2014/main" id="{7CD401B1-310B-4A27-A152-52C33A4F2B40}"/>
                    </a:ext>
                  </a:extLst>
                </p:cNvPr>
                <p:cNvCxnSpPr/>
                <p:nvPr/>
              </p:nvCxnSpPr>
              <p:spPr>
                <a:xfrm>
                  <a:off x="1360414" y="1390910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연결선 90">
                  <a:extLst>
                    <a:ext uri="{FF2B5EF4-FFF2-40B4-BE49-F238E27FC236}">
                      <a16:creationId xmlns:a16="http://schemas.microsoft.com/office/drawing/2014/main" id="{8A4008F7-3335-4247-9D14-E6BE6173D4DD}"/>
                    </a:ext>
                  </a:extLst>
                </p:cNvPr>
                <p:cNvCxnSpPr/>
                <p:nvPr/>
              </p:nvCxnSpPr>
              <p:spPr>
                <a:xfrm>
                  <a:off x="1904824" y="1390909"/>
                  <a:ext cx="0" cy="345697"/>
                </a:xfrm>
                <a:prstGeom prst="line">
                  <a:avLst/>
                </a:prstGeom>
                <a:ln w="19050">
                  <a:solidFill>
                    <a:srgbClr val="66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3F1D5723-D6D6-4968-8560-41F9202DF8B9}"/>
                  </a:ext>
                </a:extLst>
              </p:cNvPr>
              <p:cNvSpPr/>
              <p:nvPr/>
            </p:nvSpPr>
            <p:spPr>
              <a:xfrm>
                <a:off x="4676609" y="4634883"/>
                <a:ext cx="868229" cy="628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D88B9223-2BFF-41AF-8BB5-15F891594FC1}"/>
                </a:ext>
              </a:extLst>
            </p:cNvPr>
            <p:cNvSpPr/>
            <p:nvPr/>
          </p:nvSpPr>
          <p:spPr>
            <a:xfrm>
              <a:off x="8371327" y="4390709"/>
              <a:ext cx="627847" cy="282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…</a:t>
              </a:r>
              <a:endParaRPr lang="ko-KR" altLang="en-US" sz="2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93" name="화살표: 아래쪽 60">
              <a:extLst>
                <a:ext uri="{FF2B5EF4-FFF2-40B4-BE49-F238E27FC236}">
                  <a16:creationId xmlns:a16="http://schemas.microsoft.com/office/drawing/2014/main" id="{BE15F11D-0288-4739-8EEC-0FA66B9B7D55}"/>
                </a:ext>
              </a:extLst>
            </p:cNvPr>
            <p:cNvSpPr/>
            <p:nvPr/>
          </p:nvSpPr>
          <p:spPr>
            <a:xfrm>
              <a:off x="6587371" y="3668442"/>
              <a:ext cx="304285" cy="3453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94" name="화살표: 아래쪽 61">
              <a:extLst>
                <a:ext uri="{FF2B5EF4-FFF2-40B4-BE49-F238E27FC236}">
                  <a16:creationId xmlns:a16="http://schemas.microsoft.com/office/drawing/2014/main" id="{6DD02660-375C-4A9E-B9D6-7DC84CF5003D}"/>
                </a:ext>
              </a:extLst>
            </p:cNvPr>
            <p:cNvSpPr/>
            <p:nvPr/>
          </p:nvSpPr>
          <p:spPr>
            <a:xfrm rot="1170599">
              <a:off x="5988866" y="3674933"/>
              <a:ext cx="304285" cy="3453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95" name="화살표: 아래쪽 62">
              <a:extLst>
                <a:ext uri="{FF2B5EF4-FFF2-40B4-BE49-F238E27FC236}">
                  <a16:creationId xmlns:a16="http://schemas.microsoft.com/office/drawing/2014/main" id="{4A6FAB1F-987A-4DE8-82D3-734D69EA9EE8}"/>
                </a:ext>
              </a:extLst>
            </p:cNvPr>
            <p:cNvSpPr/>
            <p:nvPr/>
          </p:nvSpPr>
          <p:spPr>
            <a:xfrm rot="20429401" flipH="1">
              <a:off x="7150500" y="3663266"/>
              <a:ext cx="304285" cy="3453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96" name="화살표: 아래쪽 63">
              <a:extLst>
                <a:ext uri="{FF2B5EF4-FFF2-40B4-BE49-F238E27FC236}">
                  <a16:creationId xmlns:a16="http://schemas.microsoft.com/office/drawing/2014/main" id="{96520AC9-A006-4150-A10D-6E96DD8DACD2}"/>
                </a:ext>
              </a:extLst>
            </p:cNvPr>
            <p:cNvSpPr/>
            <p:nvPr/>
          </p:nvSpPr>
          <p:spPr>
            <a:xfrm rot="2573533">
              <a:off x="5325049" y="3687016"/>
              <a:ext cx="304285" cy="3453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97" name="화살표: 아래쪽 64">
              <a:extLst>
                <a:ext uri="{FF2B5EF4-FFF2-40B4-BE49-F238E27FC236}">
                  <a16:creationId xmlns:a16="http://schemas.microsoft.com/office/drawing/2014/main" id="{FB747201-D491-4BD6-8B6A-77E600253956}"/>
                </a:ext>
              </a:extLst>
            </p:cNvPr>
            <p:cNvSpPr/>
            <p:nvPr/>
          </p:nvSpPr>
          <p:spPr>
            <a:xfrm rot="19026467" flipH="1">
              <a:off x="7790967" y="3658445"/>
              <a:ext cx="304285" cy="3453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F89F9CB0-3453-456A-983A-A49B9218C404}"/>
                </a:ext>
              </a:extLst>
            </p:cNvPr>
            <p:cNvSpPr/>
            <p:nvPr/>
          </p:nvSpPr>
          <p:spPr>
            <a:xfrm>
              <a:off x="5819554" y="4489362"/>
              <a:ext cx="1562982" cy="181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After images of SLM</a:t>
              </a: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3C9F31C4-972E-4041-91D1-CC343C5D94C1}"/>
                </a:ext>
              </a:extLst>
            </p:cNvPr>
            <p:cNvSpPr/>
            <p:nvPr/>
          </p:nvSpPr>
          <p:spPr>
            <a:xfrm>
              <a:off x="1357946" y="4339110"/>
              <a:ext cx="1878553" cy="150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Physical tiling of SLMs</a:t>
              </a:r>
            </a:p>
          </p:txBody>
        </p:sp>
      </p:grpSp>
      <p:sp>
        <p:nvSpPr>
          <p:cNvPr id="100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2888-21-0083-00-0000-Holographic Visualization for IEEE P2888.6</a:t>
            </a:r>
          </a:p>
        </p:txBody>
      </p:sp>
    </p:spTree>
    <p:extLst>
      <p:ext uri="{BB962C8B-B14F-4D97-AF65-F5344CB8AC3E}">
        <p14:creationId xmlns:p14="http://schemas.microsoft.com/office/powerpoint/2010/main" val="273721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 err="1"/>
              <a:t>Openholo</a:t>
            </a:r>
            <a:r>
              <a:rPr lang="en-US" altLang="ko-KR" dirty="0"/>
              <a:t> Library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40949840" descr="EMB00001de410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400800" cy="46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7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 err="1"/>
              <a:t>Usecase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734B4487-FAF7-E940-A7B6-713577C6F8C6}"/>
              </a:ext>
            </a:extLst>
          </p:cNvPr>
          <p:cNvSpPr/>
          <p:nvPr/>
        </p:nvSpPr>
        <p:spPr>
          <a:xfrm>
            <a:off x="5943600" y="1433901"/>
            <a:ext cx="2819400" cy="4334436"/>
          </a:xfrm>
          <a:prstGeom prst="roundRect">
            <a:avLst/>
          </a:prstGeom>
          <a:solidFill>
            <a:srgbClr val="FDC82F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734B4487-FAF7-E940-A7B6-713577C6F8C6}"/>
              </a:ext>
            </a:extLst>
          </p:cNvPr>
          <p:cNvSpPr/>
          <p:nvPr/>
        </p:nvSpPr>
        <p:spPr>
          <a:xfrm>
            <a:off x="457200" y="1433901"/>
            <a:ext cx="2819400" cy="4334436"/>
          </a:xfrm>
          <a:prstGeom prst="roundRect">
            <a:avLst/>
          </a:prstGeom>
          <a:solidFill>
            <a:srgbClr val="FDC82F">
              <a:alpha val="43000"/>
            </a:srgb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8" name="사각형: 둥근 모서리 59">
            <a:extLst>
              <a:ext uri="{FF2B5EF4-FFF2-40B4-BE49-F238E27FC236}">
                <a16:creationId xmlns:a16="http://schemas.microsoft.com/office/drawing/2014/main" id="{FEB94A91-FFCA-1C45-9B4D-69D21C50D10A}"/>
              </a:ext>
            </a:extLst>
          </p:cNvPr>
          <p:cNvSpPr/>
          <p:nvPr/>
        </p:nvSpPr>
        <p:spPr>
          <a:xfrm>
            <a:off x="1165412" y="1129101"/>
            <a:ext cx="1447800" cy="446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World</a:t>
            </a:r>
            <a:endParaRPr lang="ko-KR" altLang="en-US" sz="1600" dirty="0">
              <a:solidFill>
                <a:sysClr val="windowText" lastClr="00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사각형: 둥근 모서리 58">
            <a:extLst>
              <a:ext uri="{FF2B5EF4-FFF2-40B4-BE49-F238E27FC236}">
                <a16:creationId xmlns:a16="http://schemas.microsoft.com/office/drawing/2014/main" id="{C9BFA6E0-3DB9-0C48-8209-855E5CD465FB}"/>
              </a:ext>
            </a:extLst>
          </p:cNvPr>
          <p:cNvSpPr/>
          <p:nvPr/>
        </p:nvSpPr>
        <p:spPr>
          <a:xfrm>
            <a:off x="6629400" y="1129101"/>
            <a:ext cx="1447800" cy="446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ysClr val="windowText" lastClr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Real World</a:t>
            </a:r>
            <a:endParaRPr lang="ko-KR" altLang="en-US" sz="1600" dirty="0">
              <a:solidFill>
                <a:sysClr val="windowText" lastClr="00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0" name="직선 화살표 연결선 9"/>
          <p:cNvCxnSpPr>
            <a:stCxn id="8" idx="3"/>
            <a:endCxn id="9" idx="1"/>
          </p:cNvCxnSpPr>
          <p:nvPr/>
        </p:nvCxnSpPr>
        <p:spPr>
          <a:xfrm>
            <a:off x="2613212" y="1352553"/>
            <a:ext cx="4016188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CB8E2A-EB9C-574A-AF2F-FBF7639D4767}"/>
              </a:ext>
            </a:extLst>
          </p:cNvPr>
          <p:cNvSpPr txBox="1"/>
          <p:nvPr/>
        </p:nvSpPr>
        <p:spPr>
          <a:xfrm>
            <a:off x="3445749" y="990600"/>
            <a:ext cx="219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Visualization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2" y="2057400"/>
            <a:ext cx="2211059" cy="116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769591" y="3733800"/>
            <a:ext cx="2194618" cy="953436"/>
            <a:chOff x="611231" y="4194321"/>
            <a:chExt cx="3021814" cy="95343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31" y="4194321"/>
              <a:ext cx="1787038" cy="95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884" y="4194321"/>
              <a:ext cx="1041161" cy="95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그룹 2"/>
          <p:cNvGrpSpPr/>
          <p:nvPr/>
        </p:nvGrpSpPr>
        <p:grpSpPr>
          <a:xfrm>
            <a:off x="3581247" y="1433901"/>
            <a:ext cx="1925438" cy="712858"/>
            <a:chOff x="2579511" y="2588609"/>
            <a:chExt cx="3904388" cy="1344447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5"/>
            <a:srcRect l="20469" t="25850" r="20764" b="8526"/>
            <a:stretch/>
          </p:blipFill>
          <p:spPr>
            <a:xfrm>
              <a:off x="2579511" y="2588609"/>
              <a:ext cx="2140360" cy="1344447"/>
            </a:xfrm>
            <a:prstGeom prst="rect">
              <a:avLst/>
            </a:prstGeom>
          </p:spPr>
        </p:pic>
        <p:pic>
          <p:nvPicPr>
            <p:cNvPr id="21" name="Picture 6" descr="files에 대한 이미지 검색결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260" y="2824875"/>
              <a:ext cx="1196639" cy="75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꺾인 연결선 21"/>
            <p:cNvCxnSpPr>
              <a:stCxn id="20" idx="3"/>
              <a:endCxn id="21" idx="1"/>
            </p:cNvCxnSpPr>
            <p:nvPr/>
          </p:nvCxnSpPr>
          <p:spPr>
            <a:xfrm flipV="1">
              <a:off x="4719871" y="3201135"/>
              <a:ext cx="567389" cy="596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6274099" y="2169180"/>
            <a:ext cx="2260301" cy="1107420"/>
            <a:chOff x="5083456" y="4849001"/>
            <a:chExt cx="2224848" cy="1078385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3456" y="4849001"/>
              <a:ext cx="1081461" cy="1067883"/>
            </a:xfrm>
            <a:prstGeom prst="rect">
              <a:avLst/>
            </a:prstGeom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763" y="4849001"/>
              <a:ext cx="1094541" cy="107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그룹 26"/>
          <p:cNvGrpSpPr/>
          <p:nvPr/>
        </p:nvGrpSpPr>
        <p:grpSpPr>
          <a:xfrm>
            <a:off x="6275574" y="4136049"/>
            <a:ext cx="2258825" cy="1197951"/>
            <a:chOff x="7710678" y="3336746"/>
            <a:chExt cx="2373723" cy="1367213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129" y="3728810"/>
              <a:ext cx="1329272" cy="9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678" y="3336746"/>
              <a:ext cx="1450729" cy="97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CB8E2A-EB9C-574A-AF2F-FBF7639D4767}"/>
              </a:ext>
            </a:extLst>
          </p:cNvPr>
          <p:cNvSpPr txBox="1"/>
          <p:nvPr/>
        </p:nvSpPr>
        <p:spPr>
          <a:xfrm>
            <a:off x="783782" y="1754105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Virtual world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CB8E2A-EB9C-574A-AF2F-FBF7639D4767}"/>
              </a:ext>
            </a:extLst>
          </p:cNvPr>
          <p:cNvSpPr txBox="1"/>
          <p:nvPr/>
        </p:nvSpPr>
        <p:spPr>
          <a:xfrm>
            <a:off x="783782" y="3447230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Character, Brand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CB8E2A-EB9C-574A-AF2F-FBF7639D4767}"/>
              </a:ext>
            </a:extLst>
          </p:cNvPr>
          <p:cNvSpPr txBox="1"/>
          <p:nvPr/>
        </p:nvSpPr>
        <p:spPr>
          <a:xfrm>
            <a:off x="6255082" y="1835988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Printing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CB8E2A-EB9C-574A-AF2F-FBF7639D4767}"/>
              </a:ext>
            </a:extLst>
          </p:cNvPr>
          <p:cNvSpPr txBox="1"/>
          <p:nvPr/>
        </p:nvSpPr>
        <p:spPr>
          <a:xfrm>
            <a:off x="6255081" y="3755007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Display</a:t>
            </a:r>
            <a:endParaRPr lang="ko-KR" altLang="en-US" sz="1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4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2888-21-0083-00-0000-Holographic Visualization for IEEE P2888.6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2888</a:t>
            </a:r>
            <a:br>
              <a:rPr lang="en-GB" altLang="ko-KR" sz="1800" dirty="0"/>
            </a:br>
            <a:r>
              <a:rPr lang="en-US" altLang="ko-KR" sz="1800" dirty="0"/>
              <a:t>Interfacing Cyber and Physical World Working Group</a:t>
            </a:r>
            <a:br>
              <a:rPr lang="en-US" altLang="ko-KR" sz="1800" dirty="0"/>
            </a:br>
            <a:r>
              <a:rPr lang="en-US" altLang="ko-KR" sz="1800" dirty="0" err="1"/>
              <a:t>Kyoungro</a:t>
            </a:r>
            <a:r>
              <a:rPr lang="en-US" altLang="ko-KR" sz="1800" dirty="0"/>
              <a:t> Yoon, yoonk@konkuk.ac.kr</a:t>
            </a:r>
            <a:endParaRPr lang="ko-KR" altLang="en-US" sz="1800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C28B560-FB52-4559-8FDB-A96A98E2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79176"/>
              </p:ext>
            </p:extLst>
          </p:nvPr>
        </p:nvGraphicFramePr>
        <p:xfrm>
          <a:off x="228600" y="1215867"/>
          <a:ext cx="8686800" cy="472319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x-none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Holographic</a:t>
                      </a:r>
                      <a:r>
                        <a:rPr lang="en-US" altLang="x-none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Visualization</a:t>
                      </a:r>
                      <a:r>
                        <a:rPr lang="ko-KR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IEEE P2888.6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Youngmin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Korea Electronic Technology Institute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+82 10 8756 6690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rainmaker@keti.re.kr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Sangkwon Peter Jeong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 Inc.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00576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2311"/>
                  </a:ext>
                </a:extLst>
              </a:tr>
            </a:tbl>
          </a:graphicData>
        </a:graphic>
      </p:graphicFrame>
      <p:sp>
        <p:nvSpPr>
          <p:cNvPr id="6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JPEG </a:t>
            </a:r>
            <a:r>
              <a:rPr lang="en-US" altLang="ko-KR" dirty="0" err="1"/>
              <a:t>Pleno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JPEG </a:t>
            </a:r>
            <a:r>
              <a:rPr lang="en-US" altLang="ko-KR" sz="2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Pleno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aims to provide a standard framework for representing new imaging modalities, such as texture-plus-depth, </a:t>
            </a:r>
            <a:r>
              <a:rPr lang="en-US" altLang="ko-KR" sz="20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light field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0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point cloud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and </a:t>
            </a:r>
            <a:r>
              <a:rPr lang="en-US" altLang="ko-KR" sz="20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holographic imaging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Ad-hoc group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Light Field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Point Cloud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Holography</a:t>
            </a:r>
          </a:p>
        </p:txBody>
      </p:sp>
      <p:sp>
        <p:nvSpPr>
          <p:cNvPr id="48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2888-21-0083-00-0000-Holographic Visualization for IEEE P2888.6</a:t>
            </a:r>
          </a:p>
        </p:txBody>
      </p:sp>
    </p:spTree>
    <p:extLst>
      <p:ext uri="{BB962C8B-B14F-4D97-AF65-F5344CB8AC3E}">
        <p14:creationId xmlns:p14="http://schemas.microsoft.com/office/powerpoint/2010/main" val="358403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JPEG </a:t>
            </a:r>
            <a:r>
              <a:rPr lang="en-US" altLang="ko-KR" dirty="0" err="1"/>
              <a:t>Pleno</a:t>
            </a:r>
            <a:r>
              <a:rPr lang="en-US" altLang="ko-KR" dirty="0"/>
              <a:t> Framework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33487" r="62344" b="25000"/>
          <a:stretch/>
        </p:blipFill>
        <p:spPr bwMode="auto">
          <a:xfrm>
            <a:off x="762000" y="1828800"/>
            <a:ext cx="7086600" cy="32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228600" y="990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Overall Framework</a:t>
            </a:r>
          </a:p>
        </p:txBody>
      </p:sp>
      <p:sp>
        <p:nvSpPr>
          <p:cNvPr id="7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JPEG </a:t>
            </a:r>
            <a:r>
              <a:rPr lang="en-US" altLang="ko-KR" dirty="0" err="1"/>
              <a:t>Pleno</a:t>
            </a:r>
            <a:r>
              <a:rPr lang="en-US" altLang="ko-KR" dirty="0"/>
              <a:t> </a:t>
            </a:r>
            <a:r>
              <a:rPr lang="en-US" altLang="ko-KR" dirty="0" err="1"/>
              <a:t>Workplan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228600" y="990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Current Status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77839"/>
              </p:ext>
            </p:extLst>
          </p:nvPr>
        </p:nvGraphicFramePr>
        <p:xfrm>
          <a:off x="609600" y="1600200"/>
          <a:ext cx="77724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Part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Title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WD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CD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DIS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FDIS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IS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JPEG </a:t>
                      </a:r>
                      <a:r>
                        <a:rPr lang="en-US" altLang="ko-KR" dirty="0" err="1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Pleno</a:t>
                      </a:r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: Framework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18/01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19/03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19/07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20/01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20/10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JPEG </a:t>
                      </a:r>
                      <a:r>
                        <a:rPr lang="en-US" altLang="ko-KR" dirty="0" err="1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Pleno</a:t>
                      </a:r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:</a:t>
                      </a:r>
                      <a:r>
                        <a:rPr lang="en-US" altLang="ko-KR" baseline="0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Light Field Coding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18/04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19/01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19/07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20/04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21/04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JPEG </a:t>
                      </a:r>
                      <a:r>
                        <a:rPr lang="en-US" altLang="ko-KR" dirty="0" err="1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Pleno</a:t>
                      </a:r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: Conformance</a:t>
                      </a:r>
                      <a:r>
                        <a:rPr lang="en-US" altLang="ko-KR" baseline="0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Testing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19/11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20/07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20/10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21/04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JPEG</a:t>
                      </a:r>
                      <a:r>
                        <a:rPr lang="en-US" altLang="ko-KR" baseline="0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  <a:r>
                        <a:rPr lang="en-US" altLang="ko-KR" baseline="0" dirty="0" err="1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Pleno</a:t>
                      </a:r>
                      <a:r>
                        <a:rPr lang="en-US" altLang="ko-KR" baseline="0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: Reference Software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19/11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20/07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20/10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21/04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47710"/>
              </p:ext>
            </p:extLst>
          </p:nvPr>
        </p:nvGraphicFramePr>
        <p:xfrm>
          <a:off x="609600" y="4308902"/>
          <a:ext cx="7772400" cy="1226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Part-AMD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Title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WD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CDAM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DAM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FDAM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AMD</a:t>
                      </a:r>
                      <a:endParaRPr lang="ko-KR" altLang="en-US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2-AMD1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JPEG </a:t>
                      </a:r>
                      <a:r>
                        <a:rPr lang="en-US" altLang="ko-KR" dirty="0" err="1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Pleno</a:t>
                      </a:r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: Profiles and levels for JPEG </a:t>
                      </a:r>
                      <a:r>
                        <a:rPr lang="en-US" altLang="ko-KR" dirty="0" err="1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Pleno</a:t>
                      </a:r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Light Field Coding System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20/04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20/07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20/10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21/04</a:t>
                      </a:r>
                      <a:endParaRPr lang="ko-KR" altLang="en-US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124200" y="5680502"/>
            <a:ext cx="594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JPEG Hologram in 5</a:t>
            </a:r>
            <a:r>
              <a:rPr lang="en-US" altLang="ko-KR" sz="14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</a:t>
            </a:r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MPEG </a:t>
            </a:r>
            <a:r>
              <a:rPr lang="en-US" altLang="ko-KR" sz="14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Newmedia</a:t>
            </a:r>
            <a:r>
              <a:rPr lang="en-US" altLang="ko-KR" sz="1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Forum (2021. 08. 17.~18.)</a:t>
            </a:r>
          </a:p>
        </p:txBody>
      </p:sp>
      <p:sp>
        <p:nvSpPr>
          <p:cNvPr id="8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JPEG </a:t>
            </a:r>
            <a:r>
              <a:rPr lang="en-US" altLang="ko-KR" dirty="0" err="1"/>
              <a:t>Pleno</a:t>
            </a:r>
            <a:r>
              <a:rPr lang="en-US" altLang="ko-KR" dirty="0"/>
              <a:t> Holography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066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Data Representation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Hologram types(amplitude/phase/complex), format, spatial resolution, 16-bit bit-depth, 32-bit floating point, 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colour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space, hologram sequences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Coding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Near-lossless and loss coding, lossless coding, efficiency, quality control, perceptual coding, random access, scalability, error resilience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Algorithmic Complexity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Computational and memory complexity, parallel processing, hardware implementation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Additional Functionalities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JPEG 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Pleno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framework architecture, metadata, privacy and security, editing and manipulation</a:t>
            </a:r>
          </a:p>
        </p:txBody>
      </p:sp>
      <p:sp>
        <p:nvSpPr>
          <p:cNvPr id="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JPEG </a:t>
            </a:r>
            <a:r>
              <a:rPr lang="en-US" altLang="ko-KR" dirty="0" err="1"/>
              <a:t>Pleno</a:t>
            </a:r>
            <a:r>
              <a:rPr lang="en-US" altLang="ko-KR" dirty="0"/>
              <a:t> Holography Database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066800"/>
            <a:ext cx="8686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Collection of Test Data (https://jpeg.org/plenodb/)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OCHs(Optically captured holograms) and CGHs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Static holograms and dynamic holograms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Imaging holograms and metrological holograms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Mono holograms and color holograms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Complex holograms and 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inteferograms</a:t>
            </a:r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Binary holograms and gray-scale holograms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NRSH (Numerical Reconstruction and Software for Holography/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Matlab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Verified by holograms in JPEG 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Pleno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DB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Support GUI and batch file with configuration files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Experimental results(Depth change/Parallax view change)</a:t>
            </a:r>
          </a:p>
        </p:txBody>
      </p:sp>
      <p:sp>
        <p:nvSpPr>
          <p:cNvPr id="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>
            <a:extLst>
              <a:ext uri="{FF2B5EF4-FFF2-40B4-BE49-F238E27FC236}">
                <a16:creationId xmlns:a16="http://schemas.microsoft.com/office/drawing/2014/main" id="{AF06203C-3973-774E-BD3A-C60C59829000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dirty="0"/>
              <a:t>Quality Assessment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066800"/>
            <a:ext cx="8686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Common Test Condition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Object Quality Assessment (SNR/PSNR/SSIM/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VIFp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RMSE, etc.)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Subject Quality Assessment (Numerical reconstructions/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plane&amp;viewing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angle)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Subjective Evaluation Protocol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Metrological Quality Assessment</a:t>
            </a:r>
          </a:p>
        </p:txBody>
      </p:sp>
      <p:sp>
        <p:nvSpPr>
          <p:cNvPr id="6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2888-21-0083-00-0000-Holographic Visualization for IEEE P2888.6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765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6643</TotalTime>
  <Words>996</Words>
  <Application>Microsoft Office PowerPoint</Application>
  <PresentationFormat>화면 슬라이드 쇼(4:3)</PresentationFormat>
  <Paragraphs>240</Paragraphs>
  <Slides>18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Arial Unicode MS</vt:lpstr>
      <vt:lpstr>맑은 고딕</vt:lpstr>
      <vt:lpstr>Arial</vt:lpstr>
      <vt:lpstr>Calibri</vt:lpstr>
      <vt:lpstr>Myriad Pro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Equation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314</cp:revision>
  <dcterms:created xsi:type="dcterms:W3CDTF">2014-10-13T13:02:20Z</dcterms:created>
  <dcterms:modified xsi:type="dcterms:W3CDTF">2021-10-13T14:53:09Z</dcterms:modified>
</cp:coreProperties>
</file>