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28" r:id="rId7"/>
    <p:sldId id="367" r:id="rId8"/>
    <p:sldId id="350" r:id="rId9"/>
    <p:sldId id="368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63" d="100"/>
          <a:sy n="63" d="100"/>
        </p:scale>
        <p:origin x="120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2888-21-0076-03-0004-Session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2888-21-0076-03-0004-Session #8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B0B6CC0-134A-4188-8D63-FD0F813C74E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61108"/>
            <a:ext cx="645041" cy="60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2888-21-0076-03-0004-Session #8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 / </a:t>
            </a:r>
            <a:r>
              <a:rPr lang="en-US" altLang="ko-KR" dirty="0" err="1"/>
              <a:t>Skonec</a:t>
            </a:r>
            <a:r>
              <a:rPr lang="en-US" altLang="ko-KR" dirty="0"/>
              <a:t> </a:t>
            </a:r>
            <a:r>
              <a:rPr lang="en-US" altLang="ko-KR" dirty="0" err="1"/>
              <a:t>Entetainment</a:t>
            </a:r>
            <a:r>
              <a:rPr lang="en-US" altLang="ko-KR" dirty="0"/>
              <a:t>. Co., Ltd.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#8 2888.4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2888-21-0076-03-0004-Session #8 2888.4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04192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2888.4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80748"/>
              </p:ext>
            </p:extLst>
          </p:nvPr>
        </p:nvGraphicFramePr>
        <p:xfrm>
          <a:off x="457200" y="1066800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28574671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58248385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80947799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83719097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33995377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78944397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4162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270082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78547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20842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16245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555586"/>
                  </a:ext>
                </a:extLst>
              </a:tr>
            </a:tbl>
          </a:graphicData>
        </a:graphic>
      </p:graphicFrame>
      <p:sp>
        <p:nvSpPr>
          <p:cNvPr id="9" name="Text Box 47">
            <a:extLst>
              <a:ext uri="{FF2B5EF4-FFF2-40B4-BE49-F238E27FC236}">
                <a16:creationId xmlns:a16="http://schemas.microsoft.com/office/drawing/2014/main" id="{AFBF47BE-A7D7-480C-8A23-C769FDD21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57336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01:30pm~03:00pm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2888-21-0073-01-0004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Definitions, Acronyms, and Abbreviations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HyeonWoo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Nam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2888-21-0072-01-0004 Large Space VR Disaster Response Training System Architecture for IEEE P2888-4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2888-21-0085-00-0004 Large Space VR Disaster Response Training System Framework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2888-21-0072-01-0004 Large Space VR Disaster Response Training System Architecture for IEEE P2888-4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Thursday, October 21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01:30pm~03:00pm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2888-21-0075-00-0004 STD-D01-Architecture for Virtual Reality Disaster Response Training System with Six degrees of Freedom (6DoF)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7024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system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content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P2888.4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2888-21-0076-03-0004-Session #8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6675</TotalTime>
  <Words>763</Words>
  <Application>Microsoft Office PowerPoint</Application>
  <PresentationFormat>화면 슬라이드 쇼(4:3)</PresentationFormat>
  <Paragraphs>118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2nd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313</cp:revision>
  <dcterms:created xsi:type="dcterms:W3CDTF">2014-10-13T13:02:20Z</dcterms:created>
  <dcterms:modified xsi:type="dcterms:W3CDTF">2021-10-21T06:48:10Z</dcterms:modified>
</cp:coreProperties>
</file>