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3"/>
  </p:notesMasterIdLst>
  <p:handoutMasterIdLst>
    <p:handoutMasterId r:id="rId14"/>
  </p:handoutMasterIdLst>
  <p:sldIdLst>
    <p:sldId id="325" r:id="rId4"/>
    <p:sldId id="365" r:id="rId5"/>
    <p:sldId id="366" r:id="rId6"/>
    <p:sldId id="328" r:id="rId7"/>
    <p:sldId id="367" r:id="rId8"/>
    <p:sldId id="350" r:id="rId9"/>
    <p:sldId id="368" r:id="rId10"/>
    <p:sldId id="352" r:id="rId11"/>
    <p:sldId id="35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82"/>
    <p:restoredTop sz="94669"/>
  </p:normalViewPr>
  <p:slideViewPr>
    <p:cSldViewPr>
      <p:cViewPr varScale="1">
        <p:scale>
          <a:sx n="63" d="100"/>
          <a:sy n="63" d="100"/>
        </p:scale>
        <p:origin x="1208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2888-21-0076-03-0004-Session #8 2888.4 TG Meeting Summary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2888-21-0076-03-0004-Session #8 2888.4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2888-21-0076-03-0004-Session #8 2888.4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2888-21-0076-03-0004-Session #8 2888.4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562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2888-21-0076-03-0004-Session #8 2888.4 TG Meeting Summary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2888-21-0076-03-0004-Session #8 2888.4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2888-21-0076-03-0004-Session #8 2888.4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2888-21-0076-03-0004-Session #8 2888.4 TG Meeting Summary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2888-21-0076-03-0004-Session #8 2888.4 TG Meeting Summary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2888-21-0076-03-0004-Session #8 2888.4 TG Meeting Summary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2888-21-0076-03-0004-Session #8 2888.4 TG Meeting Summary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2888-21-0076-03-0004-Session #8 2888.4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2888-21-0076-03-0004-Session #8 2888.4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2888-21-0076-03-0004-Session #8 2888.4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2888-21-0076-03-0004-Session #8 2888.4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11760" y="992640"/>
            <a:ext cx="8520120" cy="2736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64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1908298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2888-21-0076-03-0004-Session #8 2888.4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2888-21-0076-03-0004-Session #8 2888.4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2888-21-0076-03-0004-Session #8 2888.4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2888-21-0076-03-0004-Session #8 2888.4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2888-21-0076-03-0004-Session #8 2888.4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2888-21-0076-03-0004-Session #8 2888.4 TG Meeting Summary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2888-21-0076-03-0004-Session #8 2888.4 TG Meeting Summary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2888-21-0076-03-0004-Session #8 2888.4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2888-21-0076-03-0004-Session #8 2888.4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2888-21-0076-03-0004-Session #8 2888.4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2888-21-0076-03-0004-Session #8 2888.4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2888-21-0076-03-0004-Session #8 2888.4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2888-21-0076-03-0004-Session #8 2888.4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2888-21-0076-03-0004-Session #8 2888.4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2888-21-0076-03-0004-Session #8 2888.4 TG Meeting Summary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2888-21-0076-03-0004-Session #8 2888.4 TG Meeting Summary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2888-21-0076-03-0004-Session #8 2888.4 TG Meeting Summary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2888-21-0076-03-0004-Session #8 2888.4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2888-21-0076-03-0004-Session #8 2888.4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2888-21-0076-03-0004-Session #8 2888.4 TG Meeting Summary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2888-21-0076-03-0004-Session #8 2888.4 TG Meeting Summary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그림 19">
            <a:extLst>
              <a:ext uri="{FF2B5EF4-FFF2-40B4-BE49-F238E27FC236}">
                <a16:creationId xmlns:a16="http://schemas.microsoft.com/office/drawing/2014/main" id="{BB0B6CC0-134A-4188-8D63-FD0F813C74EF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0" y="161108"/>
            <a:ext cx="645041" cy="605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  <p:sldLayoutId id="2147483926" r:id="rId13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2888-21-0076-03-0004-Session #8 2888.4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81000" y="2512416"/>
            <a:ext cx="5638800" cy="828675"/>
          </a:xfrm>
        </p:spPr>
        <p:txBody>
          <a:bodyPr/>
          <a:lstStyle/>
          <a:p>
            <a:pPr fontAlgn="auto">
              <a:spcAft>
                <a:spcPts val="0"/>
              </a:spcAft>
            </a:pPr>
            <a:r>
              <a:rPr lang="en-US" altLang="ko-KR" dirty="0"/>
              <a:t>[</a:t>
            </a:r>
            <a:r>
              <a:rPr lang="en-US" altLang="ko-KR" dirty="0" err="1"/>
              <a:t>Jeonghwoan</a:t>
            </a:r>
            <a:r>
              <a:rPr lang="en-US" altLang="ko-KR" dirty="0"/>
              <a:t> Choi / </a:t>
            </a:r>
            <a:r>
              <a:rPr lang="en-US" altLang="ko-KR" dirty="0" err="1"/>
              <a:t>Skonec</a:t>
            </a:r>
            <a:r>
              <a:rPr lang="en-US" altLang="ko-KR" dirty="0"/>
              <a:t> </a:t>
            </a:r>
            <a:r>
              <a:rPr lang="en-US" altLang="ko-KR" dirty="0" err="1"/>
              <a:t>Entetainment</a:t>
            </a:r>
            <a:r>
              <a:rPr lang="en-US" altLang="ko-KR" dirty="0"/>
              <a:t>. Co., Ltd. ]</a:t>
            </a:r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98B3D6B9-2DE8-4712-A99E-85AB2CE2F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1588491"/>
            <a:ext cx="7924800" cy="923925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dirty="0">
                <a:solidFill>
                  <a:schemeClr val="bg1"/>
                </a:solidFill>
                <a:latin typeface="+mj-ea"/>
                <a:ea typeface="+mj-ea"/>
              </a:rPr>
              <a:t>[Session #8 2888.4 TG Meeting Summary]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2888-21-0076-03-0004-Session #8 2888.4 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304192"/>
              </p:ext>
            </p:extLst>
          </p:nvPr>
        </p:nvGraphicFramePr>
        <p:xfrm>
          <a:off x="228600" y="1215867"/>
          <a:ext cx="8686800" cy="4640342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Session #8 2888.4 TG Meeting Summary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10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-2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Jeonghwoan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Skonec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Co., Ltd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+82 10 3042 8901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jordhanchoi@skonec.com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HyeonWoo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Nam</a:t>
                      </a: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ore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Dongduk</a:t>
                      </a:r>
                      <a:r>
                        <a:rPr kumimoji="0" lang="en-GB" altLang="ko-Kore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Women’s Univ.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ore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+82 10 5313 1197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ore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hwnam@dongduk.ac.kr</a:t>
                      </a: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400576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82311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0" hangingPunct="0"/>
            <a:r>
              <a:rPr lang="en-GB" altLang="ko-KR" sz="1800" dirty="0"/>
              <a:t>IEEE 2888</a:t>
            </a:r>
            <a:br>
              <a:rPr lang="en-GB" altLang="ko-KR" sz="1800" dirty="0"/>
            </a:br>
            <a:r>
              <a:rPr lang="en-US" altLang="ko-KR" sz="1800" dirty="0"/>
              <a:t>Interfacing Cyber and Physical World Working Group</a:t>
            </a:r>
            <a:br>
              <a:rPr lang="en-US" altLang="ko-KR" sz="1800" dirty="0"/>
            </a:br>
            <a:r>
              <a:rPr lang="en-US" altLang="ko-KR" sz="1800" dirty="0" err="1"/>
              <a:t>Kyoungro</a:t>
            </a:r>
            <a:r>
              <a:rPr lang="en-US" altLang="ko-KR" sz="1800" dirty="0"/>
              <a:t> Yoon, yoonk@konkuk.ac.kr</a:t>
            </a:r>
            <a:endParaRPr lang="ko-KR" altLang="en-US" sz="1800" dirty="0"/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A454FB3-4A56-483C-8186-5327C90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2888-21-0076-03-0004-Session #8 2888.4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Session Time and Location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364C2A9-D78A-47F2-92BD-F59C9AB78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2888-21-0076-03-0004-Session #8 2888.4 TG Meeting Summary</a:t>
            </a:r>
            <a:endParaRPr 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9BDD832B-C0AF-414C-8670-E36975AF8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180748"/>
              </p:ext>
            </p:extLst>
          </p:nvPr>
        </p:nvGraphicFramePr>
        <p:xfrm>
          <a:off x="457200" y="1066800"/>
          <a:ext cx="8382000" cy="4162508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285746714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3582483853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2809477994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837190974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933995377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378944397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(October 18, 2021)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19,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20,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21,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22,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441624"/>
                  </a:ext>
                </a:extLst>
              </a:tr>
              <a:tr h="697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TGs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3270082"/>
                  </a:ext>
                </a:extLst>
              </a:tr>
              <a:tr h="5979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8378547"/>
                  </a:ext>
                </a:extLst>
              </a:tr>
              <a:tr h="6951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0820842"/>
                  </a:ext>
                </a:extLst>
              </a:tr>
              <a:tr h="5637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7416245"/>
                  </a:ext>
                </a:extLst>
              </a:tr>
              <a:tr h="584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PM 3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5:00 – 6:00p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 WG</a:t>
                      </a: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(Status Report)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5555586"/>
                  </a:ext>
                </a:extLst>
              </a:tr>
            </a:tbl>
          </a:graphicData>
        </a:graphic>
      </p:graphicFrame>
      <p:sp>
        <p:nvSpPr>
          <p:cNvPr id="9" name="Text Box 47">
            <a:extLst>
              <a:ext uri="{FF2B5EF4-FFF2-40B4-BE49-F238E27FC236}">
                <a16:creationId xmlns:a16="http://schemas.microsoft.com/office/drawing/2014/main" id="{AFBF47BE-A7D7-480C-8A23-C769FDD211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2" y="5357336"/>
            <a:ext cx="875347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Millennium Hilton Hotel , Junior</a:t>
            </a:r>
            <a:r>
              <a:rPr lang="ko-KR" alt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Ballroom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Contact to Video </a:t>
            </a:r>
            <a:r>
              <a:rPr lang="en-US" altLang="ko-KR" sz="14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Conference: https://global.gotomeeting.com/join/508712013</a:t>
            </a:r>
          </a:p>
        </p:txBody>
      </p:sp>
    </p:spTree>
    <p:extLst>
      <p:ext uri="{BB962C8B-B14F-4D97-AF65-F5344CB8AC3E}">
        <p14:creationId xmlns:p14="http://schemas.microsoft.com/office/powerpoint/2010/main" val="2736217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2</a:t>
            </a:r>
            <a:r>
              <a:rPr lang="en-US" altLang="ko-KR" sz="2800" b="1" baseline="30000" dirty="0">
                <a:solidFill>
                  <a:srgbClr val="44546A"/>
                </a:solidFill>
                <a:latin typeface="+mj-ea"/>
              </a:rPr>
              <a:t>nd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 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2296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Tuesday, October 19</a:t>
            </a:r>
            <a:r>
              <a:rPr lang="en-US" altLang="ko-KR" sz="2400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01:30pm~03:00pm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2888-21-0073-01-0004 </a:t>
            </a: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Definitions, Acronyms, and Abbreviations for IEEE P2888.4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US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HyeonWoo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 Nam</a:t>
            </a: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2888-21-0072-01-0004 Large Space VR Disaster Response Training System Architecture for IEEE P2888-4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Jeonghwoan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 Choi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2888-21-0085-00-0004 Large Space VR Disaster Response Training System Framework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Jeonghwoan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 Choi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</p:txBody>
      </p:sp>
      <p:sp>
        <p:nvSpPr>
          <p:cNvPr id="14" name="바닥글 개체 틀 13">
            <a:extLst>
              <a:ext uri="{FF2B5EF4-FFF2-40B4-BE49-F238E27FC236}">
                <a16:creationId xmlns:a16="http://schemas.microsoft.com/office/drawing/2014/main" id="{8FAAB353-EE73-4037-8665-F6B2123B7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2888-21-0076-03-0004-Session #8 2888.4 TG Meeting Summary</a:t>
            </a:r>
            <a:endParaRPr lang="en-US" dirty="0"/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817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2</a:t>
            </a:r>
            <a:r>
              <a:rPr lang="en-US" altLang="ko-KR" sz="2800" b="1" baseline="30000" dirty="0">
                <a:solidFill>
                  <a:srgbClr val="44546A"/>
                </a:solidFill>
                <a:latin typeface="+mj-ea"/>
              </a:rPr>
              <a:t>nd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 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6739604-FA83-41B7-AEBB-6CF426E12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2888-21-0076-03-0004-Session #8 2888.4 TG Meeting Summary</a:t>
            </a:r>
            <a:endParaRPr lang="en-US" dirty="0"/>
          </a:p>
        </p:txBody>
      </p:sp>
      <p:sp>
        <p:nvSpPr>
          <p:cNvPr id="8" name="슬라이드 번호 개체 틀 7">
            <a:extLst>
              <a:ext uri="{FF2B5EF4-FFF2-40B4-BE49-F238E27FC236}">
                <a16:creationId xmlns:a16="http://schemas.microsoft.com/office/drawing/2014/main" id="{14787830-BE12-4627-9F78-0DA0DC74A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2296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Tuesday, October 19</a:t>
            </a:r>
            <a:r>
              <a:rPr lang="en-US" altLang="ko-KR" sz="2400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03:30pm~05:00pm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2888-21-0072-01-0004 Large Space VR Disaster Response Training System Architecture for IEEE P2888-4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Jeonghwoan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 Choi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33276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4</a:t>
            </a:r>
            <a:r>
              <a:rPr lang="en-US" altLang="ko-KR" sz="2800" b="1" baseline="30000" dirty="0">
                <a:solidFill>
                  <a:srgbClr val="44546A"/>
                </a:solidFill>
                <a:latin typeface="+mj-ea"/>
              </a:rPr>
              <a:t>th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 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6739604-FA83-41B7-AEBB-6CF426E12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2888-21-0076-03-0004-Session #8 2888.4 TG Meeting Summary</a:t>
            </a:r>
            <a:endParaRPr lang="en-US" dirty="0"/>
          </a:p>
        </p:txBody>
      </p:sp>
      <p:sp>
        <p:nvSpPr>
          <p:cNvPr id="8" name="슬라이드 번호 개체 틀 7">
            <a:extLst>
              <a:ext uri="{FF2B5EF4-FFF2-40B4-BE49-F238E27FC236}">
                <a16:creationId xmlns:a16="http://schemas.microsoft.com/office/drawing/2014/main" id="{14787830-BE12-4627-9F78-0DA0DC74A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2296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Thursday, October 21</a:t>
            </a:r>
            <a:r>
              <a:rPr lang="en-US" altLang="ko-KR" sz="2400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st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01:30pm~03:00pm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2888-21-0075-00-0004 STD-D01-Architecture for Virtual Reality Disaster Response Training System with Six degrees of Freedom (6DoF)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Jeonghwoan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 Choi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70244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terms &amp; definitions of P2888.4 standard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system design of P2888.4 standard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content design of P2888.4 standard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Edit the standard document for IEEE P2888.4 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 3 meeting slots to keep the next meeting running smoothly.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7F7D9BB-5577-4C32-9FB0-BE187726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2888-21-0076-03-0004-Session #8 2888.4 TG Meeting Summary</a:t>
            </a:r>
            <a:endParaRPr 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74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6675</TotalTime>
  <Words>763</Words>
  <Application>Microsoft Office PowerPoint</Application>
  <PresentationFormat>화면 슬라이드 쇼(4:3)</PresentationFormat>
  <Paragraphs>118</Paragraphs>
  <Slides>9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9</vt:i4>
      </vt:variant>
    </vt:vector>
  </HeadingPairs>
  <TitlesOfParts>
    <vt:vector size="20" baseType="lpstr">
      <vt:lpstr>HY견명조</vt:lpstr>
      <vt:lpstr>Myriad Pro</vt:lpstr>
      <vt:lpstr>맑은 고딕</vt:lpstr>
      <vt:lpstr>Arial</vt:lpstr>
      <vt:lpstr>Calibri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2888 Interfacing Cyber and Physical World Working Group Kyoungro Yoon, yoonk@konkuk.ac.kr</vt:lpstr>
      <vt:lpstr>Session Time and Location</vt:lpstr>
      <vt:lpstr>2nd Day</vt:lpstr>
      <vt:lpstr>2nd Day</vt:lpstr>
      <vt:lpstr>4th Day</vt:lpstr>
      <vt:lpstr>Next Agenda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rtg</cp:lastModifiedBy>
  <cp:revision>313</cp:revision>
  <dcterms:created xsi:type="dcterms:W3CDTF">2014-10-13T13:02:20Z</dcterms:created>
  <dcterms:modified xsi:type="dcterms:W3CDTF">2021-10-21T06:48:10Z</dcterms:modified>
</cp:coreProperties>
</file>