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3"/>
  </p:notesMasterIdLst>
  <p:handoutMasterIdLst>
    <p:handoutMasterId r:id="rId14"/>
  </p:handoutMasterIdLst>
  <p:sldIdLst>
    <p:sldId id="325" r:id="rId4"/>
    <p:sldId id="365" r:id="rId5"/>
    <p:sldId id="366" r:id="rId6"/>
    <p:sldId id="328" r:id="rId7"/>
    <p:sldId id="367" r:id="rId8"/>
    <p:sldId id="350" r:id="rId9"/>
    <p:sldId id="368" r:id="rId10"/>
    <p:sldId id="352" r:id="rId11"/>
    <p:sldId id="35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2"/>
    <p:restoredTop sz="94669"/>
  </p:normalViewPr>
  <p:slideViewPr>
    <p:cSldViewPr>
      <p:cViewPr varScale="1">
        <p:scale>
          <a:sx n="63" d="100"/>
          <a:sy n="63" d="100"/>
        </p:scale>
        <p:origin x="1208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2888-21-0076-02-0004-Session #8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2888-21-0076-02-0004-Session #8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2888-21-0076-02-0004-Session #8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2888-21-0076-02-0004-Session #8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2888-21-0076-02-0004-Session #8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2888-21-0076-02-0004-Session #8 2888.4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2888-21-0076-02-0004-Session #8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2888-21-0076-02-0004-Session #8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2888-21-0076-02-0004-Session #8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2888-21-0076-02-0004-Session #8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2888-21-0076-02-0004-Session #8 2888.4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BB0B6CC0-134A-4188-8D63-FD0F813C74EF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61108"/>
            <a:ext cx="645041" cy="60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2888-21-0076-02-0004-Session #8 2888.4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en-US" altLang="ko-KR" dirty="0"/>
              <a:t>[</a:t>
            </a:r>
            <a:r>
              <a:rPr lang="en-US" altLang="ko-KR" dirty="0" err="1"/>
              <a:t>Jeonghwoan</a:t>
            </a:r>
            <a:r>
              <a:rPr lang="en-US" altLang="ko-KR" dirty="0"/>
              <a:t> Choi / </a:t>
            </a:r>
            <a:r>
              <a:rPr lang="en-US" altLang="ko-KR" dirty="0" err="1"/>
              <a:t>Skonec</a:t>
            </a:r>
            <a:r>
              <a:rPr lang="en-US" altLang="ko-KR" dirty="0"/>
              <a:t> </a:t>
            </a:r>
            <a:r>
              <a:rPr lang="en-US" altLang="ko-KR" dirty="0" err="1"/>
              <a:t>Entetainment</a:t>
            </a:r>
            <a:r>
              <a:rPr lang="en-US" altLang="ko-KR" dirty="0"/>
              <a:t>. Co., Ltd. 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#8 2888.4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2888-21-0076-02-0004-Session #8 2888.4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304192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#8 2888.4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Nam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2888-21-0076-02-0004-Session #8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364C2A9-D78A-47F2-92BD-F59C9AB7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2888-21-0076-02-0004-Session #8 2888.4 TG Meeting Summary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608153"/>
              </p:ext>
            </p:extLst>
          </p:nvPr>
        </p:nvGraphicFramePr>
        <p:xfrm>
          <a:off x="457200" y="1066800"/>
          <a:ext cx="8382000" cy="416250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28574671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358248385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80947799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83719097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33995377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378944397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18,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44162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270082"/>
                  </a:ext>
                </a:extLst>
              </a:tr>
              <a:tr h="597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378547"/>
                  </a:ext>
                </a:extLst>
              </a:tr>
              <a:tr h="695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820842"/>
                  </a:ext>
                </a:extLst>
              </a:tr>
              <a:tr h="563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416245"/>
                  </a:ext>
                </a:extLst>
              </a:tr>
              <a:tr h="584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3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 WG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(Status Report)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555586"/>
                  </a:ext>
                </a:extLst>
              </a:tr>
            </a:tbl>
          </a:graphicData>
        </a:graphic>
      </p:graphicFrame>
      <p:sp>
        <p:nvSpPr>
          <p:cNvPr id="9" name="Text Box 47">
            <a:extLst>
              <a:ext uri="{FF2B5EF4-FFF2-40B4-BE49-F238E27FC236}">
                <a16:creationId xmlns:a16="http://schemas.microsoft.com/office/drawing/2014/main" id="{AFBF47BE-A7D7-480C-8A23-C769FDD21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57336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Millennium Hilton Hotel , Junior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Ballroom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Conference: https://global.gotomeeting.com/join/508712013</a:t>
            </a:r>
          </a:p>
        </p:txBody>
      </p:sp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 19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13:30pm~15:00pm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2888-21-0073-01-0004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Definitions, Acronyms, and Abbreviations for IEEE P2888.4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US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HyeonWoo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 Nam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2888-21-0072-01-0004 Large Space VR Disaster Response Training System Architecture for IEEE P2888-4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2888-21-0085-00-0004 Large Space VR Disaster Response Training System Framework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2888-21-0076-02-0004-Session #8 2888.4 TG Meeting Summary</a:t>
            </a:r>
            <a:endParaRPr lang="en-US" dirty="0"/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6739604-FA83-41B7-AEBB-6CF426E1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2888-21-0076-02-0004-Session #8 2888.4 TG Meeting Summary</a:t>
            </a:r>
            <a:endParaRPr lang="en-US" dirty="0"/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14787830-BE12-4627-9F78-0DA0DC74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 19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15:30pm~17:00pm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2888-21-0072-01-0004 Large Space VR Disaster Response Training System Architecture for IEEE P2888-4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327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4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th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6739604-FA83-41B7-AEBB-6CF426E1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2888-21-0076-02-0004-Session #8 2888.4 TG Meeting Summary</a:t>
            </a:r>
            <a:endParaRPr lang="en-US" dirty="0"/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14787830-BE12-4627-9F78-0DA0DC74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Thursday, October 21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st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15:30pm~17:00pm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2888-21-0075-00-0004 STD-D01-Architecture for Virtual Reality Disaster Response Training System with Six degrees of Freedom (6DoF)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70244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definitions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system design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content design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 the standard document for IEEE P2888.4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3 meeting slots to keep the next meeting running smoothly.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2888-21-0076-02-0004-Session #8 2888.4 TG Meeting Summary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6673</TotalTime>
  <Words>763</Words>
  <Application>Microsoft Office PowerPoint</Application>
  <PresentationFormat>화면 슬라이드 쇼(4:3)</PresentationFormat>
  <Paragraphs>118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9</vt:i4>
      </vt:variant>
    </vt:vector>
  </HeadingPairs>
  <TitlesOfParts>
    <vt:vector size="20" baseType="lpstr">
      <vt:lpstr>HY견명조</vt:lpstr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2nd Day</vt:lpstr>
      <vt:lpstr>2nd Day</vt:lpstr>
      <vt:lpstr>4th Day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rtg</cp:lastModifiedBy>
  <cp:revision>312</cp:revision>
  <dcterms:created xsi:type="dcterms:W3CDTF">2014-10-13T13:02:20Z</dcterms:created>
  <dcterms:modified xsi:type="dcterms:W3CDTF">2021-10-21T04:54:39Z</dcterms:modified>
</cp:coreProperties>
</file>