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899" r:id="rId2"/>
    <p:sldMasterId id="2147483912" r:id="rId3"/>
  </p:sldMasterIdLst>
  <p:notesMasterIdLst>
    <p:notesMasterId r:id="rId28"/>
  </p:notesMasterIdLst>
  <p:handoutMasterIdLst>
    <p:handoutMasterId r:id="rId29"/>
  </p:handoutMasterIdLst>
  <p:sldIdLst>
    <p:sldId id="325" r:id="rId4"/>
    <p:sldId id="365" r:id="rId5"/>
    <p:sldId id="366" r:id="rId6"/>
    <p:sldId id="375" r:id="rId7"/>
    <p:sldId id="390" r:id="rId8"/>
    <p:sldId id="358" r:id="rId9"/>
    <p:sldId id="401" r:id="rId10"/>
    <p:sldId id="380" r:id="rId11"/>
    <p:sldId id="373" r:id="rId12"/>
    <p:sldId id="374" r:id="rId13"/>
    <p:sldId id="462" r:id="rId14"/>
    <p:sldId id="463" r:id="rId15"/>
    <p:sldId id="464" r:id="rId16"/>
    <p:sldId id="465" r:id="rId17"/>
    <p:sldId id="466" r:id="rId18"/>
    <p:sldId id="468" r:id="rId19"/>
    <p:sldId id="469" r:id="rId20"/>
    <p:sldId id="388" r:id="rId21"/>
    <p:sldId id="471" r:id="rId22"/>
    <p:sldId id="472" r:id="rId23"/>
    <p:sldId id="473" r:id="rId24"/>
    <p:sldId id="474" r:id="rId25"/>
    <p:sldId id="475" r:id="rId26"/>
    <p:sldId id="356"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DC82F"/>
    <a:srgbClr val="009FDA"/>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1" d="100"/>
          <a:sy n="131" d="100"/>
        </p:scale>
        <p:origin x="468"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0</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7FCCA5F2-1146-D048-AEE3-411CEBD21B49}" type="slidenum">
              <a:rPr lang="en-US" smtClean="0"/>
              <a:pPr>
                <a:defRPr/>
              </a:pPr>
              <a:t>5</a:t>
            </a:fld>
            <a:endParaRPr lang="en-US"/>
          </a:p>
        </p:txBody>
      </p:sp>
    </p:spTree>
    <p:extLst>
      <p:ext uri="{BB962C8B-B14F-4D97-AF65-F5344CB8AC3E}">
        <p14:creationId xmlns:p14="http://schemas.microsoft.com/office/powerpoint/2010/main" val="65480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802.21-02/xxxr0</a:t>
            </a:r>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a:t>Month 20xx</a:t>
            </a:r>
          </a:p>
        </p:txBody>
      </p:sp>
      <p:sp>
        <p:nvSpPr>
          <p:cNvPr id="6" name="Footer Placeholder 5"/>
          <p:cNvSpPr>
            <a:spLocks noGrp="1"/>
          </p:cNvSpPr>
          <p:nvPr>
            <p:ph type="ftr" sz="quarter" idx="12"/>
          </p:nvPr>
        </p:nvSpPr>
        <p:spPr/>
        <p:txBody>
          <a:bodyPr/>
          <a:lstStyle/>
          <a:p>
            <a:pPr lvl="4">
              <a:defRPr/>
            </a:pPr>
            <a:r>
              <a:rPr lang="en-US" dirty="0"/>
              <a:t>XXXX, His Company</a:t>
            </a:r>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a:t>Page </a:t>
            </a:r>
            <a:fld id="{E2D12AD0-39D7-481D-A90E-51416BE1228E}" type="slidenum">
              <a:rPr lang="en-US" smtClean="0"/>
              <a:pPr>
                <a:defRPr/>
              </a:pPr>
              <a:t>6</a:t>
            </a:fld>
            <a:endParaRPr lang="en-US" dirty="0"/>
          </a:p>
        </p:txBody>
      </p:sp>
    </p:spTree>
    <p:extLst>
      <p:ext uri="{BB962C8B-B14F-4D97-AF65-F5344CB8AC3E}">
        <p14:creationId xmlns:p14="http://schemas.microsoft.com/office/powerpoint/2010/main" val="1344813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a:srcRect/>
          <a:stretch>
            <a:fillRect/>
          </a:stretch>
        </p:blipFill>
        <p:spPr bwMode="auto">
          <a:xfrm>
            <a:off x="0" y="501650"/>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3"/>
          <a:srcRect/>
          <a:stretch>
            <a:fillRect/>
          </a:stretch>
        </p:blipFill>
        <p:spPr bwMode="auto">
          <a:xfrm>
            <a:off x="8001000" y="577850"/>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r>
              <a:rPr lang="en-US" altLang="ko-KR"/>
              <a:t>Insert Date here</a:t>
            </a:r>
            <a:endParaRPr lang="en-US"/>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2888-21-0057-00-0000-Session #8 WG Opening Plenary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2888-21-0057-00-0000-Session #8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2888-21-0057-00-0000-Session #8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lang="ko-KR" altLang="en-US"/>
              <a:t>마스터 제목 스타일 편집</a:t>
            </a:r>
          </a:p>
        </p:txBody>
      </p:sp>
      <p:sp>
        <p:nvSpPr>
          <p:cNvPr id="3" name="부제목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2888-21-0057-00-0000-Session #8 WG Opening Plenary</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9509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62547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ko-KR" altLang="en-US" sz="2800" b="1">
                <a:solidFill>
                  <a:schemeClr val="tx2"/>
                </a:solidFill>
                <a:cs typeface="ＭＳ Ｐゴシック" pitchFamily="-112" charset="-128"/>
              </a:defRPr>
            </a:lvl1pPr>
          </a:lstStyle>
          <a:p>
            <a:pPr lvl="0" eaLnBrk="0" fontAlgn="base" hangingPunct="0">
              <a:spcAft>
                <a:spcPct val="0"/>
              </a:spcAft>
            </a:pPr>
            <a:r>
              <a:rPr lang="ko-KR" altLang="en-US"/>
              <a:t>마스터 제목 스타일 편집</a:t>
            </a:r>
          </a:p>
        </p:txBody>
      </p:sp>
      <p:sp>
        <p:nvSpPr>
          <p:cNvPr id="3" name="내용 개체 틀 2"/>
          <p:cNvSpPr>
            <a:spLocks noGrp="1"/>
          </p:cNvSpPr>
          <p:nvPr>
            <p:ph idx="1"/>
          </p:nvPr>
        </p:nvSpPr>
        <p:spPr>
          <a:xfrm>
            <a:off x="457200" y="1219200"/>
            <a:ext cx="8229600" cy="470535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9"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0"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2888-21-0057-00-0000-Session #8 WG Opening Plenary</a:t>
            </a:r>
            <a:endParaRPr lang="en-US" dirty="0"/>
          </a:p>
        </p:txBody>
      </p:sp>
      <p:sp>
        <p:nvSpPr>
          <p:cNvPr id="11"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25181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9"/>
            <a:ext cx="7886700" cy="2852737"/>
          </a:xfrm>
        </p:spPr>
        <p:txBody>
          <a:bodyPr anchor="b"/>
          <a:lstStyle>
            <a:lvl1pPr>
              <a:defRPr sz="4500"/>
            </a:lvl1pPr>
          </a:lstStyle>
          <a:p>
            <a:r>
              <a:rPr lang="ko-KR" altLang="en-US"/>
              <a:t>마스터 제목 스타일 편집</a:t>
            </a:r>
          </a:p>
        </p:txBody>
      </p:sp>
      <p:sp>
        <p:nvSpPr>
          <p:cNvPr id="3" name="텍스트 개체 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2888-21-0057-00-0000-Session #8 WG Opening Plenary</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83396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2888-21-0057-00-0000-Session #8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62621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6"/>
            <a:ext cx="7886700" cy="1325563"/>
          </a:xfrm>
        </p:spPr>
        <p:txBody>
          <a:bodyPr/>
          <a:lstStyle/>
          <a:p>
            <a:r>
              <a:rPr lang="ko-KR" altLang="en-US"/>
              <a:t>마스터 제목 스타일 편집</a:t>
            </a:r>
          </a:p>
        </p:txBody>
      </p:sp>
      <p:sp>
        <p:nvSpPr>
          <p:cNvPr id="3" name="텍스트 개체 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4" name="내용 개체 틀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6" name="내용 개체 틀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8" name="바닥글 개체 틀 7"/>
          <p:cNvSpPr>
            <a:spLocks noGrp="1"/>
          </p:cNvSpPr>
          <p:nvPr>
            <p:ph type="ftr" sz="quarter" idx="11"/>
          </p:nvPr>
        </p:nvSpPr>
        <p:spPr>
          <a:xfrm>
            <a:off x="3028950" y="6356351"/>
            <a:ext cx="3086100" cy="365125"/>
          </a:xfrm>
          <a:prstGeom prst="rect">
            <a:avLst/>
          </a:prstGeom>
        </p:spPr>
        <p:txBody>
          <a:bodyPr/>
          <a:lstStyle/>
          <a:p>
            <a:pPr>
              <a:defRPr/>
            </a:pPr>
            <a:r>
              <a:rPr lang="en-US"/>
              <a:t>2888-21-0057-00-0000-Session #8 WG Opening Plenary</a:t>
            </a:r>
          </a:p>
        </p:txBody>
      </p:sp>
      <p:sp>
        <p:nvSpPr>
          <p:cNvPr id="9" name="슬라이드 번호 개체 틀 8"/>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11236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6"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7"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2888-21-0057-00-0000-Session #8 WG Opening Plenary</a:t>
            </a:r>
            <a:endParaRPr lang="en-US" dirty="0"/>
          </a:p>
        </p:txBody>
      </p:sp>
      <p:sp>
        <p:nvSpPr>
          <p:cNvPr id="8"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41647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8"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9"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2888-21-0057-00-0000-Session #8 WG Opening Plenary</a:t>
            </a:r>
            <a:endParaRPr lang="en-US" dirty="0"/>
          </a:p>
        </p:txBody>
      </p:sp>
      <p:sp>
        <p:nvSpPr>
          <p:cNvPr id="10"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3870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Content Placeholder 2"/>
          <p:cNvSpPr>
            <a:spLocks noGrp="1"/>
          </p:cNvSpPr>
          <p:nvPr>
            <p:ph idx="1"/>
          </p:nvPr>
        </p:nvSpPr>
        <p:spPr>
          <a:xfrm>
            <a:off x="609600" y="1371600"/>
            <a:ext cx="807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2888-21-0057-00-0000-Session #8 WG Opening Plenary</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내용 개체 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2888-21-0057-00-0000-Session #8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685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그림 개체 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2888-21-0057-00-0000-Session #8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082388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2888-21-0057-00-0000-Session #8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410444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2888-21-0057-00-0000-Session #8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65036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203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rgbClr val="1088C4"/>
        </a:solidFill>
        <a:effectLst/>
      </p:bgPr>
    </p:bg>
    <p:spTree>
      <p:nvGrpSpPr>
        <p:cNvPr id="1" name=""/>
        <p:cNvGrpSpPr/>
        <p:nvPr/>
      </p:nvGrpSpPr>
      <p:grpSpPr>
        <a:xfrm>
          <a:off x="0" y="0"/>
          <a:ext cx="0" cy="0"/>
          <a:chOff x="0" y="0"/>
          <a:chExt cx="0" cy="0"/>
        </a:xfrm>
      </p:grpSpPr>
      <p:pic>
        <p:nvPicPr>
          <p:cNvPr id="10" name="Picture 2" descr="0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1" y="4001476"/>
            <a:ext cx="8458200" cy="214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userDrawn="1"/>
        </p:nvSpPr>
        <p:spPr>
          <a:xfrm>
            <a:off x="0" y="1023815"/>
            <a:ext cx="9144000" cy="16099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ctrTitle"/>
          </p:nvPr>
        </p:nvSpPr>
        <p:spPr>
          <a:xfrm>
            <a:off x="685800" y="1122363"/>
            <a:ext cx="7772400" cy="1344309"/>
          </a:xfrm>
        </p:spPr>
        <p:txBody>
          <a:bodyPr anchor="ctr">
            <a:normAutofit/>
          </a:bodyPr>
          <a:lstStyle>
            <a:lvl1pPr algn="ctr">
              <a:defRPr sz="4800" baseline="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2888-21-0057-00-0000-Session #8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73154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solidFill>
          <a:srgbClr val="1088C4"/>
        </a:solidFill>
        <a:effectLst/>
      </p:bgPr>
    </p:bg>
    <p:spTree>
      <p:nvGrpSpPr>
        <p:cNvPr id="1" name=""/>
        <p:cNvGrpSpPr/>
        <p:nvPr/>
      </p:nvGrpSpPr>
      <p:grpSpPr>
        <a:xfrm>
          <a:off x="0" y="0"/>
          <a:ext cx="0" cy="0"/>
          <a:chOff x="0" y="0"/>
          <a:chExt cx="0" cy="0"/>
        </a:xfrm>
      </p:grpSpPr>
      <p:pic>
        <p:nvPicPr>
          <p:cNvPr id="11" name="Picture 2" descr="pattern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92375"/>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ttern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48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attern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62150" y="0"/>
            <a:ext cx="7181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2336801"/>
            <a:ext cx="6858000" cy="1655762"/>
          </a:xfrm>
        </p:spPr>
        <p:txBody>
          <a:bodyPr anchor="ctr">
            <a:normAutofit/>
          </a:bodyPr>
          <a:lstStyle>
            <a:lvl1pPr marL="0" indent="0" algn="ctr">
              <a:buNone/>
              <a:defRPr sz="4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Tree>
    <p:extLst>
      <p:ext uri="{BB962C8B-B14F-4D97-AF65-F5344CB8AC3E}">
        <p14:creationId xmlns:p14="http://schemas.microsoft.com/office/powerpoint/2010/main" val="6436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cxnSp>
        <p:nvCxnSpPr>
          <p:cNvPr id="7" name="직선 연결선 6"/>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2888-21-0057-00-0000-Session #8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DE1CE7A8-BA9E-4DCB-BE1F-6785074DEF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10219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2888-21-0057-00-0000-Session #8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599146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2888-21-0057-00-0000-Session #8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4378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2888-21-0057-00-0000-Session #8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r>
              <a:rPr lang="en-US" altLang="ko-KR"/>
              <a:t>Insert Date here</a:t>
            </a:r>
            <a:endParaRPr lang="ko-KR" altLang="en-US"/>
          </a:p>
        </p:txBody>
      </p:sp>
      <p:sp>
        <p:nvSpPr>
          <p:cNvPr id="8" name="Footer Placeholder 7"/>
          <p:cNvSpPr>
            <a:spLocks noGrp="1"/>
          </p:cNvSpPr>
          <p:nvPr>
            <p:ph type="ftr" sz="quarter" idx="11"/>
          </p:nvPr>
        </p:nvSpPr>
        <p:spPr/>
        <p:txBody>
          <a:bodyPr/>
          <a:lstStyle/>
          <a:p>
            <a:r>
              <a:rPr lang="en-US" altLang="ko-KR"/>
              <a:t>2888-21-0057-00-0000-Session #8 WG Opening Plenary</a:t>
            </a:r>
            <a:endParaRPr lang="ko-KR" altLang="en-US"/>
          </a:p>
        </p:txBody>
      </p:sp>
      <p:sp>
        <p:nvSpPr>
          <p:cNvPr id="9" name="Slide Number Placeholder 8"/>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627953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5"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2888-21-0057-00-0000-Session #8 WG Opening Plenary</a:t>
            </a:r>
          </a:p>
        </p:txBody>
      </p:sp>
      <p:sp>
        <p:nvSpPr>
          <p:cNvPr id="16"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7"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10" name="그림 9">
            <a:extLst>
              <a:ext uri="{FF2B5EF4-FFF2-40B4-BE49-F238E27FC236}">
                <a16:creationId xmlns:a16="http://schemas.microsoft.com/office/drawing/2014/main" id="{2F1DA4E6-C195-4C7B-B23E-D01A6A5A25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85047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빈 화면">
    <p:spTree>
      <p:nvGrpSpPr>
        <p:cNvPr id="1" name=""/>
        <p:cNvGrpSpPr/>
        <p:nvPr/>
      </p:nvGrpSpPr>
      <p:grpSpPr>
        <a:xfrm>
          <a:off x="0" y="0"/>
          <a:ext cx="0" cy="0"/>
          <a:chOff x="0" y="0"/>
          <a:chExt cx="0" cy="0"/>
        </a:xfrm>
      </p:grpSpPr>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2888-21-0057-00-0000-Session #8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9" name="그림 8">
            <a:extLst>
              <a:ext uri="{FF2B5EF4-FFF2-40B4-BE49-F238E27FC236}">
                <a16:creationId xmlns:a16="http://schemas.microsoft.com/office/drawing/2014/main" id="{ECA362BF-C9A2-4FB6-8BDC-F051490F3D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217344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2888-21-0057-00-0000-Session #8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8" name="그림 7">
            <a:extLst>
              <a:ext uri="{FF2B5EF4-FFF2-40B4-BE49-F238E27FC236}">
                <a16:creationId xmlns:a16="http://schemas.microsoft.com/office/drawing/2014/main" id="{714E5D77-DD01-4493-BAD3-ADD6993D13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567897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2888-21-0057-00-0000-Session #8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82754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2888-21-0057-00-0000-Session #8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822629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2888-21-0057-00-0000-Session #8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92734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2888-21-0057-00-0000-Session #8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90485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2888-21-0057-00-0000-Session #8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2888-21-0057-00-0000-Session #8 WG Opening Plenary</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2888-21-0057-00-0000-Session #8 WG Opening Plenary</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2888-21-0057-00-0000-Session #8 WG Opening Plenary</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2888-21-0057-00-0000-Session #8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2888-21-0057-00-0000-Session #8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ltLang="ko-KR"/>
              <a:t>Insert Date here</a:t>
            </a:r>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2888-21-0057-00-0000-Session #8 WG Opening Plenary</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4"/>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hdr="0" dt="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52401"/>
            <a:ext cx="8229600" cy="609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Aft>
                <a:spcPct val="0"/>
              </a:spcAft>
            </a:pPr>
            <a:r>
              <a:rPr lang="ko-KR" altLang="en-US"/>
              <a:t>마스터 제목 스타일 편집</a:t>
            </a:r>
          </a:p>
        </p:txBody>
      </p:sp>
      <p:sp>
        <p:nvSpPr>
          <p:cNvPr id="3" name="텍스트 개체 틀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8"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2888-21-0057-00-0000-Session #8 WG Opening Plenary</a:t>
            </a:r>
          </a:p>
        </p:txBody>
      </p:sp>
      <p:sp>
        <p:nvSpPr>
          <p:cNvPr id="9"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1" name="Picture 24" descr="IEEE_white"/>
          <p:cNvPicPr>
            <a:picLocks noChangeAspect="1" noChangeArrowheads="1"/>
          </p:cNvPicPr>
          <p:nvPr userDrawn="1"/>
        </p:nvPicPr>
        <p:blipFill>
          <a:blip r:embed="rId14"/>
          <a:srcRect/>
          <a:stretch>
            <a:fillRect/>
          </a:stretch>
        </p:blipFill>
        <p:spPr bwMode="auto">
          <a:xfrm>
            <a:off x="8001000" y="6248400"/>
            <a:ext cx="901700" cy="265113"/>
          </a:xfrm>
          <a:prstGeom prst="rect">
            <a:avLst/>
          </a:prstGeom>
          <a:noFill/>
          <a:ln w="9525">
            <a:noFill/>
            <a:miter lim="800000"/>
            <a:headEnd/>
            <a:tailEnd/>
          </a:ln>
        </p:spPr>
      </p:pic>
      <p:pic>
        <p:nvPicPr>
          <p:cNvPr id="12" name="Picture 23" descr="IEEE_SA_Bar_Graphic_long_rgb">
            <a:extLst>
              <a:ext uri="{FF2B5EF4-FFF2-40B4-BE49-F238E27FC236}">
                <a16:creationId xmlns:a16="http://schemas.microsoft.com/office/drawing/2014/main" id="{75C9D90F-5989-45BC-97CE-2CCBD1CED445}"/>
              </a:ext>
            </a:extLst>
          </p:cNvPr>
          <p:cNvPicPr>
            <a:picLocks noChangeAspect="1" noChangeArrowheads="1"/>
          </p:cNvPicPr>
          <p:nvPr userDrawn="1"/>
        </p:nvPicPr>
        <p:blipFill>
          <a:blip r:embed="rId15"/>
          <a:srcRect/>
          <a:stretch>
            <a:fillRect/>
          </a:stretch>
        </p:blipFill>
        <p:spPr bwMode="auto">
          <a:xfrm>
            <a:off x="-23019" y="6154783"/>
            <a:ext cx="9190038" cy="438150"/>
          </a:xfrm>
          <a:prstGeom prst="rect">
            <a:avLst/>
          </a:prstGeom>
          <a:noFill/>
          <a:ln w="9525">
            <a:noFill/>
            <a:miter lim="800000"/>
            <a:headEnd/>
            <a:tailEnd/>
          </a:ln>
        </p:spPr>
      </p:pic>
      <p:pic>
        <p:nvPicPr>
          <p:cNvPr id="13" name="Picture 24" descr="IEEE_white">
            <a:extLst>
              <a:ext uri="{FF2B5EF4-FFF2-40B4-BE49-F238E27FC236}">
                <a16:creationId xmlns:a16="http://schemas.microsoft.com/office/drawing/2014/main" id="{D017F24A-097C-497D-B202-3F04A05189F9}"/>
              </a:ext>
            </a:extLst>
          </p:cNvPr>
          <p:cNvPicPr>
            <a:picLocks noChangeAspect="1" noChangeArrowheads="1"/>
          </p:cNvPicPr>
          <p:nvPr userDrawn="1"/>
        </p:nvPicPr>
        <p:blipFill>
          <a:blip r:embed="rId14"/>
          <a:srcRect/>
          <a:stretch>
            <a:fillRect/>
          </a:stretch>
        </p:blipFill>
        <p:spPr bwMode="auto">
          <a:xfrm>
            <a:off x="7977981" y="6230983"/>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7BE3F38D-9AA0-42D1-A3DB-CC5CB0FF6AB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21040" y="157581"/>
            <a:ext cx="573881" cy="572774"/>
          </a:xfrm>
          <a:prstGeom prst="rect">
            <a:avLst/>
          </a:prstGeom>
        </p:spPr>
      </p:pic>
    </p:spTree>
    <p:extLst>
      <p:ext uri="{BB962C8B-B14F-4D97-AF65-F5344CB8AC3E}">
        <p14:creationId xmlns:p14="http://schemas.microsoft.com/office/powerpoint/2010/main" val="121174388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hf hdr="0" dt="0"/>
  <p:txStyles>
    <p:titleStyle>
      <a:lvl1pPr algn="l" defTabSz="685800" rtl="0" eaLnBrk="1" latinLnBrk="1" hangingPunct="1">
        <a:lnSpc>
          <a:spcPct val="90000"/>
        </a:lnSpc>
        <a:spcBef>
          <a:spcPct val="0"/>
        </a:spcBef>
        <a:buNone/>
        <a:defRPr lang="ko-KR" altLang="en-US" sz="2800" b="1" kern="1200">
          <a:solidFill>
            <a:schemeClr val="tx2"/>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366" y="134881"/>
            <a:ext cx="8699545" cy="588745"/>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27367" y="999920"/>
            <a:ext cx="8699544" cy="5286579"/>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2"/>
          </p:nvPr>
        </p:nvSpPr>
        <p:spPr>
          <a:xfrm>
            <a:off x="3548438" y="6481833"/>
            <a:ext cx="2057400" cy="305032"/>
          </a:xfrm>
          <a:prstGeom prst="rect">
            <a:avLst/>
          </a:prstGeom>
        </p:spPr>
        <p:txBody>
          <a:bodyPr vert="horz" lIns="91440" tIns="45720" rIns="91440" bIns="45720" rtlCol="0" anchor="ctr"/>
          <a:lstStyle>
            <a:lvl1pPr algn="ctr">
              <a:defRPr sz="1050" baseline="0">
                <a:solidFill>
                  <a:schemeClr val="tx1">
                    <a:tint val="75000"/>
                  </a:schemeClr>
                </a:solidFill>
                <a:latin typeface="Times New Roman" panose="02020603050405020304" pitchFamily="18" charset="0"/>
                <a:ea typeface="굴림" panose="020B0600000101010101" pitchFamily="50" charset="-127"/>
              </a:defRPr>
            </a:lvl1pPr>
          </a:lstStyle>
          <a:p>
            <a:r>
              <a:rPr lang="en-US" altLang="ko-KR"/>
              <a:t>Insert Date here</a:t>
            </a:r>
            <a:endParaRPr lang="ko-KR" altLang="en-US"/>
          </a:p>
        </p:txBody>
      </p:sp>
      <p:sp>
        <p:nvSpPr>
          <p:cNvPr id="5" name="Footer Placeholder 4"/>
          <p:cNvSpPr>
            <a:spLocks noGrp="1"/>
          </p:cNvSpPr>
          <p:nvPr>
            <p:ph type="ftr" sz="quarter" idx="3"/>
          </p:nvPr>
        </p:nvSpPr>
        <p:spPr>
          <a:xfrm>
            <a:off x="227366" y="6481834"/>
            <a:ext cx="3086100" cy="305032"/>
          </a:xfrm>
          <a:prstGeom prst="rect">
            <a:avLst/>
          </a:prstGeom>
        </p:spPr>
        <p:txBody>
          <a:bodyPr vert="horz" lIns="91440" tIns="45720" rIns="91440" bIns="45720" rtlCol="0" anchor="ctr"/>
          <a:lstStyle>
            <a:lvl1pPr algn="l">
              <a:defRPr sz="1050" baseline="0">
                <a:solidFill>
                  <a:schemeClr val="tx1"/>
                </a:solidFill>
                <a:latin typeface="Times New Roman" panose="02020603050405020304" pitchFamily="18" charset="0"/>
                <a:ea typeface="굴림" panose="020B0600000101010101" pitchFamily="50" charset="-127"/>
              </a:defRPr>
            </a:lvl1pPr>
          </a:lstStyle>
          <a:p>
            <a:r>
              <a:rPr lang="en-US" altLang="ko-KR"/>
              <a:t>2888-21-0057-00-0000-Session #8 WG Opening Plenary</a:t>
            </a:r>
            <a:endParaRPr lang="ko-KR" altLang="en-US"/>
          </a:p>
        </p:txBody>
      </p:sp>
      <p:sp>
        <p:nvSpPr>
          <p:cNvPr id="6" name="Slide Number Placeholder 5"/>
          <p:cNvSpPr>
            <a:spLocks noGrp="1"/>
          </p:cNvSpPr>
          <p:nvPr>
            <p:ph type="sldNum" sz="quarter" idx="4"/>
          </p:nvPr>
        </p:nvSpPr>
        <p:spPr>
          <a:xfrm>
            <a:off x="6869511" y="6481833"/>
            <a:ext cx="2057400" cy="305032"/>
          </a:xfrm>
          <a:prstGeom prst="rect">
            <a:avLst/>
          </a:prstGeom>
        </p:spPr>
        <p:txBody>
          <a:bodyPr vert="horz" lIns="91440" tIns="45720" rIns="91440" bIns="45720" rtlCol="0" anchor="ctr"/>
          <a:lstStyle>
            <a:lvl1pPr algn="r">
              <a:defRPr sz="1050" baseline="0">
                <a:solidFill>
                  <a:schemeClr val="tx1"/>
                </a:solidFill>
                <a:latin typeface="Times New Roman" panose="02020603050405020304" pitchFamily="18" charset="0"/>
                <a:ea typeface="굴림" panose="020B0600000101010101" pitchFamily="50" charset="-127"/>
              </a:defRPr>
            </a:lvl1pPr>
          </a:lstStyle>
          <a:p>
            <a:fld id="{089BD885-491E-4550-AA81-9CDC0E8A5503}" type="slidenum">
              <a:rPr lang="ko-KR" altLang="en-US" smtClean="0"/>
              <a:pPr/>
              <a:t>‹#›</a:t>
            </a:fld>
            <a:endParaRPr lang="ko-KR" altLang="en-US"/>
          </a:p>
        </p:txBody>
      </p:sp>
    </p:spTree>
    <p:extLst>
      <p:ext uri="{BB962C8B-B14F-4D97-AF65-F5344CB8AC3E}">
        <p14:creationId xmlns:p14="http://schemas.microsoft.com/office/powerpoint/2010/main" val="44633255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hf hdr="0" dt="0"/>
  <p:txStyles>
    <p:titleStyle>
      <a:lvl1pPr algn="l" defTabSz="914400" rtl="0" eaLnBrk="1" latinLnBrk="1" hangingPunct="1">
        <a:lnSpc>
          <a:spcPct val="90000"/>
        </a:lnSpc>
        <a:spcBef>
          <a:spcPct val="0"/>
        </a:spcBef>
        <a:buNone/>
        <a:defRPr sz="2400" b="1" kern="1200" baseline="0">
          <a:solidFill>
            <a:schemeClr val="tx1"/>
          </a:solidFill>
          <a:latin typeface="Times New Roman" panose="02020603050405020304" pitchFamily="18" charset="0"/>
          <a:ea typeface="굴림" panose="020B0600000101010101" pitchFamily="50"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400" kern="1200" baseline="0">
          <a:solidFill>
            <a:schemeClr val="tx1"/>
          </a:solidFill>
          <a:latin typeface="Times New Roman" panose="02020603050405020304" pitchFamily="18" charset="0"/>
          <a:ea typeface="굴림" panose="020B0600000101010101"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굴림" panose="020B0600000101010101" pitchFamily="50" charset="-127"/>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굴림" panose="020B0600000101010101" pitchFamily="50" charset="-127"/>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8208;7.html#7" TargetMode="External"/><Relationship Id="rId1" Type="http://schemas.openxmlformats.org/officeDocument/2006/relationships/slideLayout" Target="../slideLayouts/slideLayout18.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8208;standards/standards/web/documents/other/permissionltrs.zi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ieee-sa.imeetcentral.com/2888-wg/" TargetMode="External"/><Relationship Id="rId2" Type="http://schemas.openxmlformats.org/officeDocument/2006/relationships/hyperlink" Target="https://mentor.ieee.org/2888/documents"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[IEEE</a:t>
            </a:r>
            <a:r>
              <a:rPr lang="ko-KR" altLang="en-US" dirty="0"/>
              <a:t> </a:t>
            </a:r>
            <a:r>
              <a:rPr lang="en-US" altLang="ko-KR" dirty="0"/>
              <a:t>2888</a:t>
            </a:r>
            <a:r>
              <a:rPr lang="ko-KR" altLang="en-US" dirty="0"/>
              <a:t> </a:t>
            </a:r>
            <a:r>
              <a:rPr lang="en-US" altLang="ko-KR" dirty="0"/>
              <a:t>Session</a:t>
            </a:r>
            <a:r>
              <a:rPr lang="ko-KR" altLang="en-US" dirty="0"/>
              <a:t> </a:t>
            </a:r>
            <a:r>
              <a:rPr lang="en-US" altLang="ko-KR" dirty="0"/>
              <a:t>#8</a:t>
            </a:r>
            <a:r>
              <a:rPr lang="ko-KR" altLang="en-US" dirty="0"/>
              <a:t> </a:t>
            </a:r>
            <a:r>
              <a:rPr lang="en-US" altLang="ko-KR" dirty="0"/>
              <a:t>WG</a:t>
            </a:r>
            <a:r>
              <a:rPr lang="ko-KR" altLang="en-US" dirty="0"/>
              <a:t> </a:t>
            </a:r>
            <a:r>
              <a:rPr lang="en-US" altLang="ko-KR" dirty="0"/>
              <a:t>Opening</a:t>
            </a:r>
            <a:r>
              <a:rPr lang="ko-KR" altLang="en-US" dirty="0"/>
              <a:t> </a:t>
            </a:r>
            <a:r>
              <a:rPr lang="en-US" altLang="ko-KR" dirty="0"/>
              <a:t>Plenary</a:t>
            </a:r>
            <a:r>
              <a:rPr lang="en-US" dirty="0"/>
              <a:t>]</a:t>
            </a:r>
          </a:p>
        </p:txBody>
      </p:sp>
      <p:sp>
        <p:nvSpPr>
          <p:cNvPr id="7" name="Text Placeholder 6"/>
          <p:cNvSpPr>
            <a:spLocks noGrp="1"/>
          </p:cNvSpPr>
          <p:nvPr>
            <p:ph type="body" sz="quarter" idx="10"/>
          </p:nvPr>
        </p:nvSpPr>
        <p:spPr>
          <a:xfrm>
            <a:off x="685800" y="3014663"/>
            <a:ext cx="4343400" cy="828675"/>
          </a:xfrm>
        </p:spPr>
        <p:txBody>
          <a:bodyPr/>
          <a:lstStyle/>
          <a:p>
            <a:r>
              <a:rPr lang="en-US" dirty="0"/>
              <a:t>[</a:t>
            </a:r>
            <a:r>
              <a:rPr lang="en-US" altLang="ko-KR" dirty="0" err="1"/>
              <a:t>Kyoungro</a:t>
            </a:r>
            <a:r>
              <a:rPr lang="en-US" altLang="ko-KR" dirty="0"/>
              <a:t> Yoon</a:t>
            </a:r>
            <a:r>
              <a:rPr lang="en-US" dirty="0"/>
              <a:t> / </a:t>
            </a:r>
            <a:r>
              <a:rPr lang="en-US" altLang="ko-KR" dirty="0" err="1"/>
              <a:t>Konkuk</a:t>
            </a:r>
            <a:r>
              <a:rPr lang="en-US" altLang="ko-KR" dirty="0"/>
              <a:t> University</a:t>
            </a:r>
            <a:r>
              <a:rPr lang="en-US" dirty="0"/>
              <a:t>]</a:t>
            </a:r>
          </a:p>
        </p:txBody>
      </p:sp>
    </p:spTree>
    <p:extLst>
      <p:ext uri="{BB962C8B-B14F-4D97-AF65-F5344CB8AC3E}">
        <p14:creationId xmlns:p14="http://schemas.microsoft.com/office/powerpoint/2010/main" val="4271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latin typeface="Arial" charset="0"/>
              </a:rPr>
              <a:t>Membership &amp; Anti-Trust</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9</a:t>
            </a:fld>
            <a:endParaRPr lang="en-US">
              <a:latin typeface="Myriad Pro" charset="0"/>
            </a:endParaRPr>
          </a:p>
        </p:txBody>
      </p:sp>
      <p:sp>
        <p:nvSpPr>
          <p:cNvPr id="5" name="직사각형 4"/>
          <p:cNvSpPr/>
          <p:nvPr/>
        </p:nvSpPr>
        <p:spPr>
          <a:xfrm>
            <a:off x="457200" y="990600"/>
            <a:ext cx="8229600" cy="4388894"/>
          </a:xfrm>
          <a:prstGeom prst="rect">
            <a:avLst/>
          </a:prstGeom>
        </p:spPr>
        <p:txBody>
          <a:bodyPr wrap="square">
            <a:spAutoFit/>
          </a:bodyPr>
          <a:lstStyle/>
          <a:p>
            <a:pPr marL="342900" lvl="0" indent="-342900" eaLnBrk="0" hangingPunct="0">
              <a:lnSpc>
                <a:spcPct val="150000"/>
              </a:lnSpc>
              <a:spcBef>
                <a:spcPct val="20000"/>
              </a:spcBef>
              <a:buFontTx/>
              <a:buChar char="•"/>
            </a:pPr>
            <a:r>
              <a:rPr lang="en-US" altLang="ko-KR" sz="2800" kern="0" dirty="0">
                <a:solidFill>
                  <a:srgbClr val="000000"/>
                </a:solidFill>
                <a:latin typeface="Times New Roman" panose="02020603050405020304" pitchFamily="18" charset="0"/>
                <a:ea typeface="+mn-ea"/>
                <a:cs typeface="Times New Roman" panose="02020603050405020304" pitchFamily="18" charset="0"/>
              </a:rPr>
              <a:t>Individual membership</a:t>
            </a:r>
          </a:p>
          <a:p>
            <a:pPr marL="742950" lvl="1" indent="-285750" eaLnBrk="0" hangingPunct="0">
              <a:lnSpc>
                <a:spcPct val="150000"/>
              </a:lnSpc>
              <a:spcBef>
                <a:spcPct val="20000"/>
              </a:spcBef>
              <a:buFontTx/>
              <a:buChar char="–"/>
            </a:pPr>
            <a:r>
              <a:rPr lang="en-US" altLang="ko-KR" sz="2400" kern="0" dirty="0">
                <a:solidFill>
                  <a:srgbClr val="000000"/>
                </a:solidFill>
                <a:latin typeface="Times New Roman" panose="02020603050405020304" pitchFamily="18" charset="0"/>
                <a:cs typeface="Times New Roman" panose="02020603050405020304" pitchFamily="18" charset="0"/>
              </a:rPr>
              <a:t>In all IEEE standards meetings, </a:t>
            </a:r>
            <a:r>
              <a:rPr lang="en-US" altLang="ko-KR" sz="2400" b="1" i="1" u="sng" kern="0" dirty="0">
                <a:solidFill>
                  <a:srgbClr val="3333CC"/>
                </a:solidFill>
                <a:latin typeface="Times New Roman" panose="02020603050405020304" pitchFamily="18" charset="0"/>
                <a:cs typeface="Times New Roman" panose="02020603050405020304" pitchFamily="18" charset="0"/>
              </a:rPr>
              <a:t>membership is by individual</a:t>
            </a:r>
            <a:r>
              <a:rPr lang="en-US" altLang="ko-KR" sz="2400" kern="0" dirty="0">
                <a:solidFill>
                  <a:srgbClr val="000000"/>
                </a:solidFill>
                <a:latin typeface="Times New Roman" panose="02020603050405020304" pitchFamily="18" charset="0"/>
                <a:cs typeface="Times New Roman" panose="02020603050405020304" pitchFamily="18" charset="0"/>
              </a:rPr>
              <a:t>, hence you do </a:t>
            </a:r>
            <a:r>
              <a:rPr lang="en-US" altLang="ko-KR" sz="2400" b="1" kern="0" dirty="0">
                <a:solidFill>
                  <a:srgbClr val="3333CC"/>
                </a:solidFill>
                <a:latin typeface="Times New Roman" panose="02020603050405020304" pitchFamily="18" charset="0"/>
                <a:cs typeface="Times New Roman" panose="02020603050405020304" pitchFamily="18" charset="0"/>
              </a:rPr>
              <a:t>not</a:t>
            </a:r>
            <a:r>
              <a:rPr lang="en-US" altLang="ko-KR" sz="2400" kern="0" dirty="0">
                <a:solidFill>
                  <a:srgbClr val="000000"/>
                </a:solidFill>
                <a:latin typeface="Times New Roman" panose="02020603050405020304" pitchFamily="18" charset="0"/>
                <a:cs typeface="Times New Roman" panose="02020603050405020304" pitchFamily="18" charset="0"/>
              </a:rPr>
              <a:t> represent a </a:t>
            </a:r>
            <a:r>
              <a:rPr lang="en-US" altLang="ko-KR" sz="2400" b="1" kern="0" dirty="0">
                <a:solidFill>
                  <a:srgbClr val="3333CC"/>
                </a:solidFill>
                <a:latin typeface="Times New Roman" panose="02020603050405020304" pitchFamily="18" charset="0"/>
                <a:cs typeface="Times New Roman" panose="02020603050405020304" pitchFamily="18" charset="0"/>
              </a:rPr>
              <a:t>company or organization</a:t>
            </a:r>
            <a:r>
              <a:rPr lang="en-US" altLang="ko-KR" sz="2400" kern="0" dirty="0">
                <a:solidFill>
                  <a:srgbClr val="000000"/>
                </a:solidFill>
                <a:latin typeface="Times New Roman" panose="02020603050405020304" pitchFamily="18" charset="0"/>
                <a:cs typeface="Times New Roman" panose="02020603050405020304" pitchFamily="18" charset="0"/>
              </a:rPr>
              <a:t>.</a:t>
            </a:r>
          </a:p>
          <a:p>
            <a:pPr marL="342900" lvl="0" indent="-342900" eaLnBrk="0" hangingPunct="0">
              <a:lnSpc>
                <a:spcPct val="150000"/>
              </a:lnSpc>
              <a:spcBef>
                <a:spcPct val="20000"/>
              </a:spcBef>
              <a:buFontTx/>
              <a:buChar char="•"/>
            </a:pPr>
            <a:r>
              <a:rPr lang="en-US" altLang="ko-KR" sz="2800" kern="0" dirty="0">
                <a:solidFill>
                  <a:srgbClr val="000000"/>
                </a:solidFill>
                <a:latin typeface="Times New Roman" panose="02020603050405020304" pitchFamily="18" charset="0"/>
                <a:ea typeface="+mn-ea"/>
                <a:cs typeface="Times New Roman" panose="02020603050405020304" pitchFamily="18" charset="0"/>
              </a:rPr>
              <a:t>Anti-Trust laws</a:t>
            </a:r>
          </a:p>
          <a:p>
            <a:pPr marL="742950" lvl="1" indent="-285750" eaLnBrk="0" hangingPunct="0">
              <a:lnSpc>
                <a:spcPct val="150000"/>
              </a:lnSpc>
              <a:spcBef>
                <a:spcPct val="20000"/>
              </a:spcBef>
              <a:buFontTx/>
              <a:buChar char="–"/>
            </a:pPr>
            <a:r>
              <a:rPr lang="en-US" altLang="ko-KR" sz="2400" kern="0" dirty="0">
                <a:solidFill>
                  <a:srgbClr val="000000"/>
                </a:solidFill>
                <a:latin typeface="Times New Roman" panose="02020603050405020304" pitchFamily="18" charset="0"/>
                <a:cs typeface="Times New Roman" panose="02020603050405020304" pitchFamily="18" charset="0"/>
              </a:rPr>
              <a:t>The Anti-Trust laws forbid the </a:t>
            </a:r>
            <a:r>
              <a:rPr lang="en-US" altLang="ko-KR" sz="2400" b="1" i="1" u="sng" kern="0" dirty="0">
                <a:solidFill>
                  <a:srgbClr val="3333CC"/>
                </a:solidFill>
                <a:latin typeface="Times New Roman" panose="02020603050405020304" pitchFamily="18" charset="0"/>
                <a:cs typeface="Times New Roman" panose="02020603050405020304" pitchFamily="18" charset="0"/>
              </a:rPr>
              <a:t>discussion of prices</a:t>
            </a:r>
            <a:r>
              <a:rPr lang="en-US" altLang="ko-KR" sz="2400" kern="0" dirty="0">
                <a:solidFill>
                  <a:srgbClr val="000000"/>
                </a:solidFill>
                <a:latin typeface="Times New Roman" panose="02020603050405020304" pitchFamily="18" charset="0"/>
                <a:cs typeface="Times New Roman" panose="02020603050405020304" pitchFamily="18" charset="0"/>
              </a:rPr>
              <a:t> within our meetings.</a:t>
            </a:r>
          </a:p>
        </p:txBody>
      </p:sp>
      <p:sp>
        <p:nvSpPr>
          <p:cNvPr id="6" name="바닥글 개체 틀 1">
            <a:extLst>
              <a:ext uri="{FF2B5EF4-FFF2-40B4-BE49-F238E27FC236}">
                <a16:creationId xmlns:a16="http://schemas.microsoft.com/office/drawing/2014/main" id="{2362750C-67EE-4448-93AE-0E66137FFBB9}"/>
              </a:ext>
            </a:extLst>
          </p:cNvPr>
          <p:cNvSpPr>
            <a:spLocks noGrp="1"/>
          </p:cNvSpPr>
          <p:nvPr>
            <p:ph type="ftr" sz="quarter" idx="11"/>
          </p:nvPr>
        </p:nvSpPr>
        <p:spPr>
          <a:xfrm>
            <a:off x="457200" y="6610350"/>
            <a:ext cx="4038600" cy="247650"/>
          </a:xfrm>
        </p:spPr>
        <p:txBody>
          <a:bodyPr/>
          <a:lstStyle/>
          <a:p>
            <a:pPr>
              <a:defRPr/>
            </a:pPr>
            <a:r>
              <a:rPr lang="en-US"/>
              <a:t>2888-21-0057-00-0000-Session #8 WG Opening Plenary</a:t>
            </a:r>
            <a:endParaRPr lang="en-US" dirty="0"/>
          </a:p>
        </p:txBody>
      </p:sp>
    </p:spTree>
    <p:extLst>
      <p:ext uri="{BB962C8B-B14F-4D97-AF65-F5344CB8AC3E}">
        <p14:creationId xmlns:p14="http://schemas.microsoft.com/office/powerpoint/2010/main" val="26102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EF4A491-1AEA-4AC4-986C-07202189A782}"/>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en-US" dirty="0">
                <a:latin typeface="Arial" charset="0"/>
              </a:rPr>
              <a:t>Instructions for the WG Chair</a:t>
            </a:r>
            <a:endParaRPr lang="ko-KR" altLang="en-US" dirty="0">
              <a:latin typeface="Arial" charset="0"/>
            </a:endParaRPr>
          </a:p>
        </p:txBody>
      </p:sp>
      <p:sp>
        <p:nvSpPr>
          <p:cNvPr id="3" name="바닥글 개체 틀 2">
            <a:extLst>
              <a:ext uri="{FF2B5EF4-FFF2-40B4-BE49-F238E27FC236}">
                <a16:creationId xmlns:a16="http://schemas.microsoft.com/office/drawing/2014/main" id="{27A298D6-F482-4D7C-95C8-C1FEA29339D5}"/>
              </a:ext>
            </a:extLst>
          </p:cNvPr>
          <p:cNvSpPr>
            <a:spLocks noGrp="1"/>
          </p:cNvSpPr>
          <p:nvPr>
            <p:ph type="ftr" sz="quarter" idx="11"/>
          </p:nvPr>
        </p:nvSpPr>
        <p:spPr/>
        <p:txBody>
          <a:bodyPr/>
          <a:lstStyle/>
          <a:p>
            <a:pPr>
              <a:defRPr/>
            </a:pPr>
            <a:r>
              <a:rPr lang="en-US"/>
              <a:t>2888-21-0057-00-0000-Session #8 WG Opening Plenary</a:t>
            </a:r>
            <a:endParaRPr lang="en-US" dirty="0"/>
          </a:p>
        </p:txBody>
      </p:sp>
      <p:sp>
        <p:nvSpPr>
          <p:cNvPr id="4" name="슬라이드 번호 개체 틀 3">
            <a:extLst>
              <a:ext uri="{FF2B5EF4-FFF2-40B4-BE49-F238E27FC236}">
                <a16:creationId xmlns:a16="http://schemas.microsoft.com/office/drawing/2014/main" id="{B0AEB42C-2F30-4662-90E0-2C8CCCC0712B}"/>
              </a:ext>
            </a:extLst>
          </p:cNvPr>
          <p:cNvSpPr>
            <a:spLocks noGrp="1"/>
          </p:cNvSpPr>
          <p:nvPr>
            <p:ph type="sldNum" sz="quarter" idx="12"/>
          </p:nvPr>
        </p:nvSpPr>
        <p:spPr/>
        <p:txBody>
          <a:bodyPr/>
          <a:lstStyle/>
          <a:p>
            <a:pPr>
              <a:defRPr/>
            </a:pPr>
            <a:fld id="{2E8BD8E8-FEBE-4B48-A872-D5E72F1EB77B}" type="slidenum">
              <a:rPr lang="en-US" smtClean="0"/>
              <a:pPr>
                <a:defRPr/>
              </a:pPr>
              <a:t>10</a:t>
            </a:fld>
            <a:endParaRPr lang="en-US">
              <a:latin typeface="Myriad Pro" charset="0"/>
            </a:endParaRPr>
          </a:p>
        </p:txBody>
      </p:sp>
      <p:sp>
        <p:nvSpPr>
          <p:cNvPr id="6" name="Rectangle 1027">
            <a:extLst>
              <a:ext uri="{FF2B5EF4-FFF2-40B4-BE49-F238E27FC236}">
                <a16:creationId xmlns:a16="http://schemas.microsoft.com/office/drawing/2014/main" id="{CC028447-CBD6-406A-B426-804E4B62FF46}"/>
              </a:ext>
            </a:extLst>
          </p:cNvPr>
          <p:cNvSpPr txBox="1">
            <a:spLocks noChangeArrowheads="1"/>
          </p:cNvSpPr>
          <p:nvPr/>
        </p:nvSpPr>
        <p:spPr bwMode="auto">
          <a:xfrm>
            <a:off x="152400" y="685800"/>
            <a:ext cx="8763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rgbClr val="CC3300"/>
              </a:buClr>
              <a:buSzPct val="50000"/>
              <a:buFont typeface="Monotype Sorts"/>
              <a:buChar char="l"/>
              <a:defRPr sz="3200">
                <a:solidFill>
                  <a:srgbClr val="000099"/>
                </a:solidFill>
                <a:latin typeface="+mn-lt"/>
                <a:ea typeface="+mn-ea"/>
                <a:cs typeface="+mn-cs"/>
              </a:defRPr>
            </a:lvl1pPr>
            <a:lvl2pPr marL="742950" indent="-285750" algn="l" rtl="0" eaLnBrk="0" fontAlgn="base" hangingPunct="0">
              <a:spcBef>
                <a:spcPct val="20000"/>
              </a:spcBef>
              <a:spcAft>
                <a:spcPct val="0"/>
              </a:spcAft>
              <a:buClr>
                <a:srgbClr val="CC3300"/>
              </a:buClr>
              <a:buSzPct val="50000"/>
              <a:buFont typeface="Monotype Sorts"/>
              <a:buChar char="l"/>
              <a:defRPr sz="2800">
                <a:solidFill>
                  <a:srgbClr val="000099"/>
                </a:solidFill>
                <a:latin typeface="+mn-lt"/>
              </a:defRPr>
            </a:lvl2pPr>
            <a:lvl3pPr marL="1143000" indent="-228600" algn="l" rtl="0" eaLnBrk="0" fontAlgn="base" hangingPunct="0">
              <a:spcBef>
                <a:spcPct val="20000"/>
              </a:spcBef>
              <a:spcAft>
                <a:spcPct val="0"/>
              </a:spcAft>
              <a:buClr>
                <a:srgbClr val="CC3300"/>
              </a:buClr>
              <a:buSzPct val="50000"/>
              <a:buFont typeface="Monotype Sorts"/>
              <a:buChar char="l"/>
              <a:defRPr sz="2400">
                <a:solidFill>
                  <a:srgbClr val="000099"/>
                </a:solidFill>
                <a:latin typeface="+mn-lt"/>
              </a:defRPr>
            </a:lvl3pPr>
            <a:lvl4pPr marL="1600200" indent="-228600" algn="l" rtl="0" eaLnBrk="0" fontAlgn="base" hangingPunct="0">
              <a:spcBef>
                <a:spcPct val="20000"/>
              </a:spcBef>
              <a:spcAft>
                <a:spcPct val="0"/>
              </a:spcAft>
              <a:buClr>
                <a:srgbClr val="CC3300"/>
              </a:buClr>
              <a:buSzPct val="50000"/>
              <a:buFont typeface="Monotype Sorts"/>
              <a:buChar char="l"/>
              <a:defRPr sz="2000">
                <a:solidFill>
                  <a:srgbClr val="000099"/>
                </a:solidFill>
                <a:latin typeface="+mn-lt"/>
              </a:defRPr>
            </a:lvl4pPr>
            <a:lvl5pPr marL="2057400" indent="-228600" algn="l" rtl="0" eaLnBrk="0" fontAlgn="base" hangingPunct="0">
              <a:spcBef>
                <a:spcPct val="20000"/>
              </a:spcBef>
              <a:spcAft>
                <a:spcPct val="0"/>
              </a:spcAft>
              <a:buClr>
                <a:srgbClr val="CC3300"/>
              </a:buClr>
              <a:buSzPct val="50000"/>
              <a:buFont typeface="Monotype Sorts"/>
              <a:buChar char="l"/>
              <a:defRPr sz="2000">
                <a:solidFill>
                  <a:srgbClr val="000099"/>
                </a:solidFill>
                <a:latin typeface="+mn-lt"/>
              </a:defRPr>
            </a:lvl5pPr>
            <a:lvl6pPr marL="25146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6pPr>
            <a:lvl7pPr marL="29718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7pPr>
            <a:lvl8pPr marL="34290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8pPr>
            <a:lvl9pPr marL="38862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9pPr>
          </a:lstStyle>
          <a:p>
            <a:pPr marL="342900" marR="0" lvl="0" indent="-342900" algn="l" defTabSz="914400" rtl="0" eaLnBrk="0" fontAlgn="base" latinLnBrk="0" hangingPunct="0">
              <a:lnSpc>
                <a:spcPct val="80000"/>
              </a:lnSpc>
              <a:spcBef>
                <a:spcPct val="20000"/>
              </a:spcBef>
              <a:spcAft>
                <a:spcPct val="30000"/>
              </a:spcAft>
              <a:buClr>
                <a:srgbClr val="CC3300"/>
              </a:buClr>
              <a:buSzPct val="50000"/>
              <a:buFont typeface="Monotype Sorts"/>
              <a:buNone/>
              <a:tabLst/>
              <a:defRPr/>
            </a:pPr>
            <a:r>
              <a:rPr kumimoji="0" lang="en-US" altLang="en-US" sz="1800" b="1" i="0" u="none" strike="noStrike" kern="0" cap="none" spc="0" normalizeH="0" baseline="0" noProof="0" dirty="0">
                <a:ln>
                  <a:noFill/>
                </a:ln>
                <a:solidFill>
                  <a:srgbClr val="000099"/>
                </a:solidFill>
                <a:effectLst/>
                <a:uLnTx/>
                <a:uFillTx/>
                <a:latin typeface="Arial"/>
                <a:ea typeface="+mn-ea"/>
                <a:cs typeface="+mn-cs"/>
              </a:rPr>
              <a:t>	</a:t>
            </a: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IEEE-SA strongly recommends that at each WG meeting the chair or a designee:</a:t>
            </a:r>
            <a:endParaRPr kumimoji="0" lang="en-US" alt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0" fontAlgn="base" latinLnBrk="0" hangingPunct="0">
              <a:lnSpc>
                <a:spcPct val="80000"/>
              </a:lnSpc>
              <a:spcBef>
                <a:spcPct val="20000"/>
              </a:spcBef>
              <a:spcAft>
                <a:spcPct val="0"/>
              </a:spcAft>
              <a:buClr>
                <a:srgbClr val="CC3300"/>
              </a:buClr>
              <a:buSzPct val="150000"/>
              <a:buFont typeface="Arial" panose="020B0604020202020204" pitchFamily="34" charset="0"/>
              <a:buChar char="•"/>
              <a:tabLst/>
              <a:defRPr/>
            </a:pPr>
            <a:r>
              <a:rPr kumimoji="0" lang="en-US" alt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Show slides #10 through #15 of this presentation</a:t>
            </a:r>
          </a:p>
          <a:p>
            <a:pPr marL="742950" marR="0" lvl="1" indent="-285750" algn="l" defTabSz="914400" rtl="0" eaLnBrk="0" fontAlgn="base" latinLnBrk="0" hangingPunct="0">
              <a:lnSpc>
                <a:spcPct val="80000"/>
              </a:lnSpc>
              <a:spcBef>
                <a:spcPct val="20000"/>
              </a:spcBef>
              <a:spcAft>
                <a:spcPct val="0"/>
              </a:spcAft>
              <a:buClr>
                <a:srgbClr val="CC3300"/>
              </a:buClr>
              <a:buSzPct val="150000"/>
              <a:buFont typeface="Arial" panose="020B0604020202020204" pitchFamily="34" charset="0"/>
              <a:buChar char="•"/>
              <a:tabLst/>
              <a:defRPr/>
            </a:pPr>
            <a:r>
              <a:rPr kumimoji="0" lang="en-US" alt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Advise the WG attendees that:</a:t>
            </a:r>
            <a:r>
              <a:rPr kumimoji="0" lang="en-US" alt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a:p>
            <a:pPr marL="1143000" marR="0" lvl="2" indent="-228600" algn="l" defTabSz="914400" rtl="0" eaLnBrk="0" fontAlgn="base" latinLnBrk="0" hangingPunct="0">
              <a:lnSpc>
                <a:spcPct val="80000"/>
              </a:lnSpc>
              <a:spcBef>
                <a:spcPct val="20000"/>
              </a:spcBef>
              <a:spcAft>
                <a:spcPct val="0"/>
              </a:spcAft>
              <a:buClr>
                <a:srgbClr val="CC3300"/>
              </a:buClr>
              <a:buSzPct val="150000"/>
              <a:buFont typeface="Arial" panose="020B0604020202020204" pitchFamily="34" charset="0"/>
              <a:buChar char="•"/>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IEEE’s patent policy is described in Clause 6 of the </a:t>
            </a:r>
            <a:r>
              <a:rPr kumimoji="0" lang="en-US" altLang="en-US" sz="14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IEEE-SA Standards Board Bylaws</a:t>
            </a: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1143000" marR="0" lvl="2" indent="-228600" algn="l" defTabSz="914400" rtl="0" eaLnBrk="0" fontAlgn="base" latinLnBrk="0" hangingPunct="0">
              <a:lnSpc>
                <a:spcPct val="80000"/>
              </a:lnSpc>
              <a:spcBef>
                <a:spcPct val="20000"/>
              </a:spcBef>
              <a:spcAft>
                <a:spcPct val="0"/>
              </a:spcAft>
              <a:buClr>
                <a:srgbClr val="CC3300"/>
              </a:buClr>
              <a:buSzPct val="150000"/>
              <a:buFont typeface="Arial" panose="020B0604020202020204" pitchFamily="34" charset="0"/>
              <a:buChar char="•"/>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Early identification of patent claims which may be essential for the use of standards under development is strongly encouraged; </a:t>
            </a:r>
          </a:p>
          <a:p>
            <a:pPr marL="1143000" marR="0" lvl="2" indent="-228600" algn="l" defTabSz="914400" rtl="0" eaLnBrk="0" fontAlgn="base" latinLnBrk="0" hangingPunct="0">
              <a:lnSpc>
                <a:spcPct val="80000"/>
              </a:lnSpc>
              <a:spcBef>
                <a:spcPct val="20000"/>
              </a:spcBef>
              <a:spcAft>
                <a:spcPct val="0"/>
              </a:spcAft>
              <a:buClr>
                <a:srgbClr val="CC3300"/>
              </a:buClr>
              <a:buSzPct val="150000"/>
              <a:buFont typeface="Arial" panose="020B0604020202020204" pitchFamily="34" charset="0"/>
              <a:buChar char="•"/>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There may be Essential Patent Claims of which IEEE is not aware. Additionally, neither IEEE, the WG, nor the WG Chair can ensure the accuracy or completeness of any assurance or whether any such assurance is, in fact, of a Patent Claim that is essential for the use of the standard under development.</a:t>
            </a:r>
            <a:b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endParaRPr kumimoji="0" lang="en-US" alt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742950" marR="0" lvl="1" indent="-285750" algn="l" defTabSz="914400" rtl="0" eaLnBrk="0" fontAlgn="base" latinLnBrk="0" hangingPunct="0">
              <a:lnSpc>
                <a:spcPct val="20000"/>
              </a:lnSpc>
              <a:spcBef>
                <a:spcPct val="20000"/>
              </a:spcBef>
              <a:spcAft>
                <a:spcPct val="0"/>
              </a:spcAft>
              <a:buClr>
                <a:srgbClr val="CC3300"/>
              </a:buClr>
              <a:buSzPct val="150000"/>
              <a:buFont typeface="Arial" panose="020B0604020202020204" pitchFamily="34" charset="0"/>
              <a:buChar char="•"/>
              <a:tabLst/>
              <a:defRPr/>
            </a:pPr>
            <a:r>
              <a:rPr kumimoji="0" lang="en-US" alt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Instruct the WG Secretary to record in the minutes of the relevant WG meeting:</a:t>
            </a:r>
            <a:r>
              <a:rPr kumimoji="0" lang="en-US" alt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a:p>
            <a:pPr marL="1143000" marR="0" lvl="2" indent="-228600" algn="l" defTabSz="914400" rtl="0" eaLnBrk="0" fontAlgn="base" latinLnBrk="0" hangingPunct="0">
              <a:lnSpc>
                <a:spcPct val="80000"/>
              </a:lnSpc>
              <a:spcBef>
                <a:spcPct val="20000"/>
              </a:spcBef>
              <a:spcAft>
                <a:spcPct val="0"/>
              </a:spcAft>
              <a:buClr>
                <a:srgbClr val="CC3300"/>
              </a:buClr>
              <a:buSzPct val="150000"/>
              <a:buFont typeface="Arial" panose="020B0604020202020204" pitchFamily="34" charset="0"/>
              <a:buChar char="•"/>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That the foregoing information was provided and that slides 11 through 14 were shown; </a:t>
            </a:r>
          </a:p>
          <a:p>
            <a:pPr marL="1143000" marR="0" lvl="2" indent="-228600" algn="l" defTabSz="914400" rtl="0" eaLnBrk="0" fontAlgn="base" latinLnBrk="0" hangingPunct="0">
              <a:lnSpc>
                <a:spcPct val="80000"/>
              </a:lnSpc>
              <a:spcBef>
                <a:spcPct val="20000"/>
              </a:spcBef>
              <a:spcAft>
                <a:spcPct val="0"/>
              </a:spcAft>
              <a:buClr>
                <a:srgbClr val="CC3300"/>
              </a:buClr>
              <a:buSzPct val="150000"/>
              <a:buFont typeface="Arial" panose="020B0604020202020204" pitchFamily="34" charset="0"/>
              <a:buChar char="•"/>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marL="1143000" marR="0" lvl="2" indent="-228600" algn="l" defTabSz="914400" rtl="0" eaLnBrk="0" fontAlgn="base" latinLnBrk="0" hangingPunct="0">
              <a:lnSpc>
                <a:spcPct val="80000"/>
              </a:lnSpc>
              <a:spcBef>
                <a:spcPct val="20000"/>
              </a:spcBef>
              <a:spcAft>
                <a:spcPct val="0"/>
              </a:spcAft>
              <a:buClr>
                <a:srgbClr val="CC3300"/>
              </a:buClr>
              <a:buSzPct val="150000"/>
              <a:buFont typeface="Arial" panose="020B0604020202020204" pitchFamily="34" charset="0"/>
              <a:buChar char="•"/>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Any responses that were given, specifically the patent claim(s)/patent application claim(s) and/or the holder of the patent claim(s)/patent application claim(s) that were identified (if any) and by whom.</a:t>
            </a:r>
          </a:p>
          <a:p>
            <a:pPr marL="1143000" marR="0" lvl="2" indent="-228600" algn="l" defTabSz="914400" rtl="0" eaLnBrk="0" fontAlgn="base" latinLnBrk="0" hangingPunct="0">
              <a:lnSpc>
                <a:spcPct val="80000"/>
              </a:lnSpc>
              <a:spcBef>
                <a:spcPct val="20000"/>
              </a:spcBef>
              <a:spcAft>
                <a:spcPct val="0"/>
              </a:spcAft>
              <a:buClr>
                <a:srgbClr val="CC3300"/>
              </a:buClr>
              <a:buSzPct val="150000"/>
              <a:buFont typeface="Arial" panose="020B0604020202020204" pitchFamily="34" charset="0"/>
              <a:buChar char="•"/>
              <a:tabLst/>
              <a:defRPr/>
            </a:pPr>
            <a:endPar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742950" marR="0" lvl="1" indent="-285750" algn="l" defTabSz="914400" rtl="0" eaLnBrk="0" fontAlgn="base" latinLnBrk="0" hangingPunct="0">
              <a:lnSpc>
                <a:spcPct val="80000"/>
              </a:lnSpc>
              <a:spcBef>
                <a:spcPct val="5000"/>
              </a:spcBef>
              <a:spcAft>
                <a:spcPct val="0"/>
              </a:spcAft>
              <a:buClr>
                <a:srgbClr val="CC3300"/>
              </a:buClr>
              <a:buSzPct val="150000"/>
              <a:buFont typeface="Arial" panose="020B0604020202020204" pitchFamily="34" charset="0"/>
              <a:buChar char="•"/>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WG Chair shall ensure that a request is made to any identified holders of potential essential patent claim(s) to complete and submit a Letter of Assurance.</a:t>
            </a:r>
          </a:p>
          <a:p>
            <a:pPr marL="742950" marR="0" lvl="1" indent="-285750" algn="l" defTabSz="914400" rtl="0" eaLnBrk="0" fontAlgn="base" latinLnBrk="0" hangingPunct="0">
              <a:lnSpc>
                <a:spcPct val="80000"/>
              </a:lnSpc>
              <a:spcBef>
                <a:spcPct val="5000"/>
              </a:spcBef>
              <a:spcAft>
                <a:spcPct val="0"/>
              </a:spcAft>
              <a:buClr>
                <a:srgbClr val="CC3300"/>
              </a:buClr>
              <a:buSzPct val="150000"/>
              <a:buFont typeface="Arial" panose="020B0604020202020204" pitchFamily="34" charset="0"/>
              <a:buChar char="•"/>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It is recommended that the WG Chair review the guidance in </a:t>
            </a:r>
            <a:r>
              <a:rPr kumimoji="0" lang="en-US" altLang="en-US" sz="14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IEEE-SA Standards Board Operations Manual</a:t>
            </a: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6.3.5 and in FAQs 14 and 15 on inclusion of potential Essential Patent Claims by incorporation or by reference. </a:t>
            </a:r>
          </a:p>
          <a:p>
            <a:pPr marL="742950" marR="0" lvl="1" indent="-285750" algn="l" defTabSz="914400" rtl="0" eaLnBrk="0" fontAlgn="base" latinLnBrk="0" hangingPunct="0">
              <a:lnSpc>
                <a:spcPct val="80000"/>
              </a:lnSpc>
              <a:spcBef>
                <a:spcPct val="5000"/>
              </a:spcBef>
              <a:spcAft>
                <a:spcPct val="0"/>
              </a:spcAft>
              <a:buClr>
                <a:srgbClr val="CC3300"/>
              </a:buClr>
              <a:buSzPct val="50000"/>
              <a:buFont typeface="Monotype Sorts"/>
              <a:buNone/>
              <a:tabLst/>
              <a:defRPr/>
            </a:pPr>
            <a:endPar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742950" marR="0" lvl="1" indent="-285750" algn="l" defTabSz="914400" rtl="0" eaLnBrk="0" fontAlgn="base" latinLnBrk="0" hangingPunct="0">
              <a:lnSpc>
                <a:spcPct val="80000"/>
              </a:lnSpc>
              <a:spcBef>
                <a:spcPct val="5000"/>
              </a:spcBef>
              <a:spcAft>
                <a:spcPct val="0"/>
              </a:spcAft>
              <a:buClr>
                <a:srgbClr val="CC3300"/>
              </a:buClr>
              <a:buSzPct val="50000"/>
              <a:buFont typeface="Monotype Sorts"/>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Note: </a:t>
            </a:r>
            <a:r>
              <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WG</a:t>
            </a: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includes Working Groups, Task Groups, and other standards-developing committees with a PAR approved by the IEEE-SA Standards Board.</a:t>
            </a:r>
          </a:p>
        </p:txBody>
      </p:sp>
    </p:spTree>
    <p:extLst>
      <p:ext uri="{BB962C8B-B14F-4D97-AF65-F5344CB8AC3E}">
        <p14:creationId xmlns:p14="http://schemas.microsoft.com/office/powerpoint/2010/main" val="1443010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FC89F8B-9A40-407C-8B5E-795AD575D5F4}"/>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en-US" dirty="0">
                <a:latin typeface="Arial" charset="0"/>
              </a:rPr>
              <a:t>Participants have a duty to inform the IEEE</a:t>
            </a:r>
            <a:endParaRPr lang="ko-KR" altLang="en-US" dirty="0">
              <a:latin typeface="Arial" charset="0"/>
            </a:endParaRPr>
          </a:p>
        </p:txBody>
      </p:sp>
      <p:sp>
        <p:nvSpPr>
          <p:cNvPr id="3" name="바닥글 개체 틀 2">
            <a:extLst>
              <a:ext uri="{FF2B5EF4-FFF2-40B4-BE49-F238E27FC236}">
                <a16:creationId xmlns:a16="http://schemas.microsoft.com/office/drawing/2014/main" id="{6B4282D5-87EE-4906-8D45-755B77D24146}"/>
              </a:ext>
            </a:extLst>
          </p:cNvPr>
          <p:cNvSpPr>
            <a:spLocks noGrp="1"/>
          </p:cNvSpPr>
          <p:nvPr>
            <p:ph type="ftr" sz="quarter" idx="11"/>
          </p:nvPr>
        </p:nvSpPr>
        <p:spPr/>
        <p:txBody>
          <a:bodyPr/>
          <a:lstStyle/>
          <a:p>
            <a:pPr>
              <a:defRPr/>
            </a:pPr>
            <a:r>
              <a:rPr lang="en-US"/>
              <a:t>2888-21-0057-00-0000-Session #8 WG Opening Plenary</a:t>
            </a:r>
            <a:endParaRPr lang="en-US" dirty="0"/>
          </a:p>
        </p:txBody>
      </p:sp>
      <p:sp>
        <p:nvSpPr>
          <p:cNvPr id="4" name="슬라이드 번호 개체 틀 3">
            <a:extLst>
              <a:ext uri="{FF2B5EF4-FFF2-40B4-BE49-F238E27FC236}">
                <a16:creationId xmlns:a16="http://schemas.microsoft.com/office/drawing/2014/main" id="{23DBFD3E-951F-420A-90CB-66FC41190129}"/>
              </a:ext>
            </a:extLst>
          </p:cNvPr>
          <p:cNvSpPr>
            <a:spLocks noGrp="1"/>
          </p:cNvSpPr>
          <p:nvPr>
            <p:ph type="sldNum" sz="quarter" idx="12"/>
          </p:nvPr>
        </p:nvSpPr>
        <p:spPr/>
        <p:txBody>
          <a:bodyPr/>
          <a:lstStyle/>
          <a:p>
            <a:pPr>
              <a:defRPr/>
            </a:pPr>
            <a:fld id="{2E8BD8E8-FEBE-4B48-A872-D5E72F1EB77B}" type="slidenum">
              <a:rPr lang="en-US" smtClean="0"/>
              <a:pPr>
                <a:defRPr/>
              </a:pPr>
              <a:t>11</a:t>
            </a:fld>
            <a:endParaRPr lang="en-US">
              <a:latin typeface="Myriad Pro" charset="0"/>
            </a:endParaRPr>
          </a:p>
        </p:txBody>
      </p:sp>
      <p:sp>
        <p:nvSpPr>
          <p:cNvPr id="6" name="Rectangle 1027">
            <a:extLst>
              <a:ext uri="{FF2B5EF4-FFF2-40B4-BE49-F238E27FC236}">
                <a16:creationId xmlns:a16="http://schemas.microsoft.com/office/drawing/2014/main" id="{2C936CF3-4209-4C5C-AA1D-1E442FE2D504}"/>
              </a:ext>
            </a:extLst>
          </p:cNvPr>
          <p:cNvSpPr txBox="1">
            <a:spLocks noChangeArrowheads="1"/>
          </p:cNvSpPr>
          <p:nvPr/>
        </p:nvSpPr>
        <p:spPr bwMode="auto">
          <a:xfrm>
            <a:off x="-17463" y="1066800"/>
            <a:ext cx="914400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3300"/>
              </a:buClr>
              <a:buSzPct val="50000"/>
              <a:buFont typeface="Monotype Sorts"/>
              <a:buChar char="l"/>
              <a:defRPr sz="3200">
                <a:solidFill>
                  <a:srgbClr val="000099"/>
                </a:solidFill>
                <a:latin typeface="+mn-lt"/>
                <a:ea typeface="+mn-ea"/>
                <a:cs typeface="+mn-cs"/>
              </a:defRPr>
            </a:lvl1pPr>
            <a:lvl2pPr marL="742950" indent="-285750" algn="l" rtl="0" eaLnBrk="0" fontAlgn="base" hangingPunct="0">
              <a:spcBef>
                <a:spcPct val="20000"/>
              </a:spcBef>
              <a:spcAft>
                <a:spcPct val="0"/>
              </a:spcAft>
              <a:buClr>
                <a:srgbClr val="CC3300"/>
              </a:buClr>
              <a:buSzPct val="50000"/>
              <a:buFont typeface="Monotype Sorts"/>
              <a:buChar char="l"/>
              <a:defRPr sz="2800">
                <a:solidFill>
                  <a:srgbClr val="000099"/>
                </a:solidFill>
                <a:latin typeface="+mn-lt"/>
              </a:defRPr>
            </a:lvl2pPr>
            <a:lvl3pPr marL="1143000" indent="-228600" algn="l" rtl="0" eaLnBrk="0" fontAlgn="base" hangingPunct="0">
              <a:spcBef>
                <a:spcPct val="20000"/>
              </a:spcBef>
              <a:spcAft>
                <a:spcPct val="0"/>
              </a:spcAft>
              <a:buClr>
                <a:srgbClr val="CC3300"/>
              </a:buClr>
              <a:buSzPct val="50000"/>
              <a:buFont typeface="Monotype Sorts"/>
              <a:buChar char="l"/>
              <a:defRPr sz="2400">
                <a:solidFill>
                  <a:srgbClr val="000099"/>
                </a:solidFill>
                <a:latin typeface="+mn-lt"/>
              </a:defRPr>
            </a:lvl3pPr>
            <a:lvl4pPr marL="1600200" indent="-228600" algn="l" rtl="0" eaLnBrk="0" fontAlgn="base" hangingPunct="0">
              <a:spcBef>
                <a:spcPct val="20000"/>
              </a:spcBef>
              <a:spcAft>
                <a:spcPct val="0"/>
              </a:spcAft>
              <a:buClr>
                <a:srgbClr val="CC3300"/>
              </a:buClr>
              <a:buSzPct val="50000"/>
              <a:buFont typeface="Monotype Sorts"/>
              <a:buChar char="l"/>
              <a:defRPr sz="2000">
                <a:solidFill>
                  <a:srgbClr val="000099"/>
                </a:solidFill>
                <a:latin typeface="+mn-lt"/>
              </a:defRPr>
            </a:lvl4pPr>
            <a:lvl5pPr marL="2057400" indent="-228600" algn="l" rtl="0" eaLnBrk="0" fontAlgn="base" hangingPunct="0">
              <a:spcBef>
                <a:spcPct val="20000"/>
              </a:spcBef>
              <a:spcAft>
                <a:spcPct val="0"/>
              </a:spcAft>
              <a:buClr>
                <a:srgbClr val="CC3300"/>
              </a:buClr>
              <a:buSzPct val="50000"/>
              <a:buFont typeface="Monotype Sorts"/>
              <a:buChar char="l"/>
              <a:defRPr sz="2000">
                <a:solidFill>
                  <a:srgbClr val="000099"/>
                </a:solidFill>
                <a:latin typeface="+mn-lt"/>
              </a:defRPr>
            </a:lvl5pPr>
            <a:lvl6pPr marL="25146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6pPr>
            <a:lvl7pPr marL="29718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7pPr>
            <a:lvl8pPr marL="34290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8pPr>
            <a:lvl9pPr marL="38862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9pPr>
          </a:lstStyle>
          <a:p>
            <a:pPr marL="742950" marR="0" lvl="1" indent="-285750" algn="l" defTabSz="914400" rtl="0" eaLnBrk="0" fontAlgn="base" latinLnBrk="0" hangingPunct="0">
              <a:lnSpc>
                <a:spcPct val="100000"/>
              </a:lnSpc>
              <a:spcBef>
                <a:spcPct val="20000"/>
              </a:spcBef>
              <a:spcAft>
                <a:spcPct val="0"/>
              </a:spcAft>
              <a:buClr>
                <a:srgbClr val="CC3300"/>
              </a:buClr>
              <a:buSzPct val="150000"/>
              <a:buFont typeface="Arial" panose="020B0604020202020204" pitchFamily="34" charset="0"/>
              <a:buChar char="•"/>
              <a:tabLst/>
              <a:defRPr/>
            </a:pPr>
            <a:r>
              <a:rPr kumimoji="0" lang="en-US" altLang="en-US" sz="20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Participants </a:t>
            </a:r>
            <a:r>
              <a:rPr kumimoji="0" lang="en-US" altLang="en-US" sz="2000" b="1" i="0" u="sng"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shall</a:t>
            </a:r>
            <a:r>
              <a:rPr kumimoji="0" lang="en-US" altLang="en-US" sz="20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742950" marR="0" lvl="1" indent="-285750" algn="l" defTabSz="914400" rtl="0" eaLnBrk="0" fontAlgn="base" latinLnBrk="0" hangingPunct="0">
              <a:lnSpc>
                <a:spcPct val="100000"/>
              </a:lnSpc>
              <a:spcBef>
                <a:spcPct val="20000"/>
              </a:spcBef>
              <a:spcAft>
                <a:spcPct val="0"/>
              </a:spcAft>
              <a:buClr>
                <a:srgbClr val="CC3300"/>
              </a:buClr>
              <a:buSzPct val="150000"/>
              <a:buFont typeface="Arial" panose="020B0604020202020204" pitchFamily="34" charset="0"/>
              <a:buChar char="•"/>
              <a:tabLst/>
              <a:defRPr/>
            </a:pPr>
            <a:endParaRPr kumimoji="0" lang="en-US" altLang="en-US" sz="20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742950" marR="0" lvl="1" indent="-285750" algn="l" defTabSz="914400" rtl="0" eaLnBrk="0" fontAlgn="base" latinLnBrk="0" hangingPunct="0">
              <a:lnSpc>
                <a:spcPct val="100000"/>
              </a:lnSpc>
              <a:spcBef>
                <a:spcPct val="20000"/>
              </a:spcBef>
              <a:spcAft>
                <a:spcPct val="0"/>
              </a:spcAft>
              <a:buClr>
                <a:srgbClr val="CC3300"/>
              </a:buClr>
              <a:buSzPct val="150000"/>
              <a:buFont typeface="Arial" panose="020B0604020202020204" pitchFamily="34" charset="0"/>
              <a:buChar char="•"/>
              <a:tabLst/>
              <a:defRPr/>
            </a:pPr>
            <a:r>
              <a:rPr kumimoji="0" lang="en-US" altLang="en-US" sz="20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Participants </a:t>
            </a:r>
            <a:r>
              <a:rPr kumimoji="0" lang="en-US" altLang="en-US" sz="2000" b="1" i="0" u="sng"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should </a:t>
            </a:r>
            <a:r>
              <a:rPr kumimoji="0" lang="en-US" altLang="en-US" sz="20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marL="742950" marR="0" lvl="1" indent="-285750" algn="l" defTabSz="914400" rtl="0" eaLnBrk="0" fontAlgn="base" latinLnBrk="0" hangingPunct="0">
              <a:lnSpc>
                <a:spcPct val="100000"/>
              </a:lnSpc>
              <a:spcBef>
                <a:spcPct val="20000"/>
              </a:spcBef>
              <a:spcAft>
                <a:spcPct val="0"/>
              </a:spcAft>
              <a:buClr>
                <a:srgbClr val="CC3300"/>
              </a:buClr>
              <a:buSzPct val="150000"/>
              <a:buFont typeface="Arial" panose="020B0604020202020204" pitchFamily="34" charset="0"/>
              <a:buChar char="•"/>
              <a:tabLst/>
              <a:defRPr/>
            </a:pPr>
            <a:endParaRPr kumimoji="0" lang="en-US" altLang="en-US" sz="20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457200" marR="0" lvl="1" indent="0" algn="ctr" defTabSz="914400" rtl="0" eaLnBrk="0" fontAlgn="base" latinLnBrk="0" hangingPunct="0">
              <a:lnSpc>
                <a:spcPct val="100000"/>
              </a:lnSpc>
              <a:spcBef>
                <a:spcPct val="20000"/>
              </a:spcBef>
              <a:spcAft>
                <a:spcPct val="0"/>
              </a:spcAft>
              <a:buClr>
                <a:srgbClr val="CC3300"/>
              </a:buClr>
              <a:buSzPct val="50000"/>
              <a:buFont typeface="Monotype Sorts"/>
              <a:buNone/>
              <a:tabLst/>
              <a:defRPr/>
            </a:pPr>
            <a:r>
              <a:rPr kumimoji="0" lang="en-US" altLang="en-US" sz="3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Early identification of holders of potential Essential Patent Claims is encouraged</a:t>
            </a:r>
            <a:endParaRPr kumimoji="0" lang="en-US" altLang="en-US" sz="3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689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009575F-38F0-400D-B941-FDB920436801}"/>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en-US" dirty="0">
                <a:latin typeface="Arial" charset="0"/>
              </a:rPr>
              <a:t>Ways to inform IEEE</a:t>
            </a:r>
            <a:endParaRPr lang="ko-KR" altLang="en-US" dirty="0">
              <a:latin typeface="Arial" charset="0"/>
            </a:endParaRPr>
          </a:p>
        </p:txBody>
      </p:sp>
      <p:sp>
        <p:nvSpPr>
          <p:cNvPr id="3" name="바닥글 개체 틀 2">
            <a:extLst>
              <a:ext uri="{FF2B5EF4-FFF2-40B4-BE49-F238E27FC236}">
                <a16:creationId xmlns:a16="http://schemas.microsoft.com/office/drawing/2014/main" id="{1201B1F8-12E6-4760-AF7D-2838105499C2}"/>
              </a:ext>
            </a:extLst>
          </p:cNvPr>
          <p:cNvSpPr>
            <a:spLocks noGrp="1"/>
          </p:cNvSpPr>
          <p:nvPr>
            <p:ph type="ftr" sz="quarter" idx="11"/>
          </p:nvPr>
        </p:nvSpPr>
        <p:spPr/>
        <p:txBody>
          <a:bodyPr/>
          <a:lstStyle/>
          <a:p>
            <a:pPr>
              <a:defRPr/>
            </a:pPr>
            <a:r>
              <a:rPr lang="en-US"/>
              <a:t>2888-21-0057-00-0000-Session #8 WG Opening Plenary</a:t>
            </a:r>
            <a:endParaRPr lang="en-US" dirty="0"/>
          </a:p>
        </p:txBody>
      </p:sp>
      <p:sp>
        <p:nvSpPr>
          <p:cNvPr id="4" name="슬라이드 번호 개체 틀 3">
            <a:extLst>
              <a:ext uri="{FF2B5EF4-FFF2-40B4-BE49-F238E27FC236}">
                <a16:creationId xmlns:a16="http://schemas.microsoft.com/office/drawing/2014/main" id="{5065BC91-D634-437B-BA90-E675F6709A7A}"/>
              </a:ext>
            </a:extLst>
          </p:cNvPr>
          <p:cNvSpPr>
            <a:spLocks noGrp="1"/>
          </p:cNvSpPr>
          <p:nvPr>
            <p:ph type="sldNum" sz="quarter" idx="12"/>
          </p:nvPr>
        </p:nvSpPr>
        <p:spPr/>
        <p:txBody>
          <a:bodyPr/>
          <a:lstStyle/>
          <a:p>
            <a:pPr>
              <a:defRPr/>
            </a:pPr>
            <a:fld id="{2E8BD8E8-FEBE-4B48-A872-D5E72F1EB77B}" type="slidenum">
              <a:rPr lang="en-US" smtClean="0"/>
              <a:pPr>
                <a:defRPr/>
              </a:pPr>
              <a:t>12</a:t>
            </a:fld>
            <a:endParaRPr lang="en-US">
              <a:latin typeface="Myriad Pro" charset="0"/>
            </a:endParaRPr>
          </a:p>
        </p:txBody>
      </p:sp>
      <p:sp>
        <p:nvSpPr>
          <p:cNvPr id="6" name="Rectangle 3">
            <a:extLst>
              <a:ext uri="{FF2B5EF4-FFF2-40B4-BE49-F238E27FC236}">
                <a16:creationId xmlns:a16="http://schemas.microsoft.com/office/drawing/2014/main" id="{F163CFBE-8CD5-4C49-AEA8-A2DC16147D2B}"/>
              </a:ext>
            </a:extLst>
          </p:cNvPr>
          <p:cNvSpPr txBox="1">
            <a:spLocks noChangeArrowheads="1"/>
          </p:cNvSpPr>
          <p:nvPr/>
        </p:nvSpPr>
        <p:spPr bwMode="auto">
          <a:xfrm>
            <a:off x="228600" y="1295400"/>
            <a:ext cx="861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3300"/>
              </a:buClr>
              <a:buSzPct val="50000"/>
              <a:buFont typeface="Monotype Sorts"/>
              <a:buChar char="l"/>
              <a:defRPr sz="3200">
                <a:solidFill>
                  <a:srgbClr val="000099"/>
                </a:solidFill>
                <a:latin typeface="+mn-lt"/>
                <a:ea typeface="+mn-ea"/>
                <a:cs typeface="+mn-cs"/>
              </a:defRPr>
            </a:lvl1pPr>
            <a:lvl2pPr marL="742950" indent="-285750" algn="l" rtl="0" eaLnBrk="0" fontAlgn="base" hangingPunct="0">
              <a:spcBef>
                <a:spcPct val="20000"/>
              </a:spcBef>
              <a:spcAft>
                <a:spcPct val="0"/>
              </a:spcAft>
              <a:buClr>
                <a:srgbClr val="CC3300"/>
              </a:buClr>
              <a:buSzPct val="50000"/>
              <a:buFont typeface="Monotype Sorts"/>
              <a:buChar char="l"/>
              <a:defRPr sz="2800">
                <a:solidFill>
                  <a:srgbClr val="000099"/>
                </a:solidFill>
                <a:latin typeface="+mn-lt"/>
              </a:defRPr>
            </a:lvl2pPr>
            <a:lvl3pPr marL="1143000" indent="-228600" algn="l" rtl="0" eaLnBrk="0" fontAlgn="base" hangingPunct="0">
              <a:spcBef>
                <a:spcPct val="20000"/>
              </a:spcBef>
              <a:spcAft>
                <a:spcPct val="0"/>
              </a:spcAft>
              <a:buClr>
                <a:srgbClr val="CC3300"/>
              </a:buClr>
              <a:buSzPct val="50000"/>
              <a:buFont typeface="Monotype Sorts"/>
              <a:buChar char="l"/>
              <a:defRPr sz="2400">
                <a:solidFill>
                  <a:srgbClr val="000099"/>
                </a:solidFill>
                <a:latin typeface="+mn-lt"/>
              </a:defRPr>
            </a:lvl3pPr>
            <a:lvl4pPr marL="1600200" indent="-228600" algn="l" rtl="0" eaLnBrk="0" fontAlgn="base" hangingPunct="0">
              <a:spcBef>
                <a:spcPct val="20000"/>
              </a:spcBef>
              <a:spcAft>
                <a:spcPct val="0"/>
              </a:spcAft>
              <a:buClr>
                <a:srgbClr val="CC3300"/>
              </a:buClr>
              <a:buSzPct val="50000"/>
              <a:buFont typeface="Monotype Sorts"/>
              <a:buChar char="l"/>
              <a:defRPr sz="2000">
                <a:solidFill>
                  <a:srgbClr val="000099"/>
                </a:solidFill>
                <a:latin typeface="+mn-lt"/>
              </a:defRPr>
            </a:lvl4pPr>
            <a:lvl5pPr marL="2057400" indent="-228600" algn="l" rtl="0" eaLnBrk="0" fontAlgn="base" hangingPunct="0">
              <a:spcBef>
                <a:spcPct val="20000"/>
              </a:spcBef>
              <a:spcAft>
                <a:spcPct val="0"/>
              </a:spcAft>
              <a:buClr>
                <a:srgbClr val="CC3300"/>
              </a:buClr>
              <a:buSzPct val="50000"/>
              <a:buFont typeface="Monotype Sorts"/>
              <a:buChar char="l"/>
              <a:defRPr sz="2000">
                <a:solidFill>
                  <a:srgbClr val="000099"/>
                </a:solidFill>
                <a:latin typeface="+mn-lt"/>
              </a:defRPr>
            </a:lvl5pPr>
            <a:lvl6pPr marL="25146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6pPr>
            <a:lvl7pPr marL="29718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7pPr>
            <a:lvl8pPr marL="34290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8pPr>
            <a:lvl9pPr marL="38862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CC3300"/>
              </a:buClr>
              <a:buSzPct val="150000"/>
              <a:buFont typeface="Arial" panose="020B0604020202020204" pitchFamily="34" charset="0"/>
              <a:buChar char="•"/>
              <a:tabLst/>
              <a:defRPr/>
            </a:pPr>
            <a:r>
              <a:rPr kumimoji="0" lang="en-US" altLang="en-US" sz="20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Cause an LOA to be submitted to the IEEE-SA (patcom@ieee.org); or</a:t>
            </a:r>
          </a:p>
          <a:p>
            <a:pPr marL="0" marR="0" lvl="0" indent="0" algn="l" defTabSz="914400" rtl="0" eaLnBrk="0" fontAlgn="base" latinLnBrk="0" hangingPunct="0">
              <a:lnSpc>
                <a:spcPct val="100000"/>
              </a:lnSpc>
              <a:spcBef>
                <a:spcPct val="20000"/>
              </a:spcBef>
              <a:spcAft>
                <a:spcPct val="0"/>
              </a:spcAft>
              <a:buClr>
                <a:srgbClr val="CC3300"/>
              </a:buClr>
              <a:buSzPct val="150000"/>
              <a:buFont typeface="Monotype Sorts"/>
              <a:buNone/>
              <a:tabLst/>
              <a:defRPr/>
            </a:pPr>
            <a:endParaRPr kumimoji="0" lang="en-US" altLang="en-US" sz="20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CC3300"/>
              </a:buClr>
              <a:buSzPct val="150000"/>
              <a:buFont typeface="Arial" panose="020B0604020202020204" pitchFamily="34" charset="0"/>
              <a:buChar char="•"/>
              <a:tabLst/>
              <a:defRPr/>
            </a:pPr>
            <a:r>
              <a:rPr kumimoji="0" lang="en-US" altLang="en-US" sz="20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Provide the chair of this group with the identity of the holder(s) of any and all such claims as soon as possible; or</a:t>
            </a:r>
          </a:p>
          <a:p>
            <a:pPr marL="0" marR="0" lvl="0" indent="0" algn="l" defTabSz="914400" rtl="0" eaLnBrk="0" fontAlgn="base" latinLnBrk="0" hangingPunct="0">
              <a:lnSpc>
                <a:spcPct val="100000"/>
              </a:lnSpc>
              <a:spcBef>
                <a:spcPct val="20000"/>
              </a:spcBef>
              <a:spcAft>
                <a:spcPct val="0"/>
              </a:spcAft>
              <a:buClr>
                <a:srgbClr val="CC3300"/>
              </a:buClr>
              <a:buSzPct val="150000"/>
              <a:buFont typeface="Monotype Sorts"/>
              <a:buNone/>
              <a:tabLst/>
              <a:defRPr/>
            </a:pPr>
            <a:endParaRPr kumimoji="0" lang="en-US" altLang="en-US" sz="20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CC3300"/>
              </a:buClr>
              <a:buSzPct val="150000"/>
              <a:buFont typeface="Arial" panose="020B0604020202020204" pitchFamily="34" charset="0"/>
              <a:buChar char="•"/>
              <a:tabLst/>
              <a:defRPr/>
            </a:pPr>
            <a:r>
              <a:rPr kumimoji="0" lang="en-US" altLang="en-US" sz="2000"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Speak up now and respond to this Call for Potentially Essential Patents</a:t>
            </a:r>
          </a:p>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a:buNone/>
              <a:tabLst/>
              <a:defRPr/>
            </a:pPr>
            <a:r>
              <a:rPr kumimoji="0" lang="en-US" altLang="en-US" sz="2000" b="0" i="0" u="none" strike="noStrike" kern="0" cap="none" spc="0" normalizeH="0" baseline="0" noProof="0" dirty="0">
                <a:ln>
                  <a:noFill/>
                </a:ln>
                <a:solidFill>
                  <a:srgbClr val="000000"/>
                </a:solidFill>
                <a:effectLst/>
                <a:uLnTx/>
                <a:uFillTx/>
                <a:latin typeface="Calibri" pitchFamily="34" charset="0"/>
                <a:ea typeface="+mn-ea"/>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kumimoji="0" lang="en-US" altLang="en-US" sz="2000" b="0" i="0" u="none" strike="noStrike" kern="0" cap="none" spc="0" normalizeH="0" baseline="0" noProof="0" dirty="0">
                <a:ln>
                  <a:noFill/>
                </a:ln>
                <a:solidFill>
                  <a:srgbClr val="000000"/>
                </a:solidFill>
                <a:effectLst/>
                <a:uLnTx/>
                <a:uFillTx/>
                <a:latin typeface="Calibri" pitchFamily="34" charset="0"/>
                <a:ea typeface="+mn-ea"/>
                <a:cs typeface="Calibri" pitchFamily="34" charset="0"/>
              </a:rPr>
            </a:br>
            <a:endParaRPr kumimoji="0" lang="en-US" altLang="en-US" sz="2000"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3514512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61F943D-A5F4-4433-9B74-53DF388E5862}"/>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en-US" dirty="0">
                <a:latin typeface="Arial" charset="0"/>
              </a:rPr>
              <a:t>Other guidelines for IEEE WG meetings</a:t>
            </a:r>
            <a:endParaRPr lang="ko-KR" altLang="en-US" dirty="0">
              <a:latin typeface="Arial" charset="0"/>
            </a:endParaRPr>
          </a:p>
        </p:txBody>
      </p:sp>
      <p:sp>
        <p:nvSpPr>
          <p:cNvPr id="3" name="바닥글 개체 틀 2">
            <a:extLst>
              <a:ext uri="{FF2B5EF4-FFF2-40B4-BE49-F238E27FC236}">
                <a16:creationId xmlns:a16="http://schemas.microsoft.com/office/drawing/2014/main" id="{B585E57F-7CE4-4051-9048-94CA86F6A552}"/>
              </a:ext>
            </a:extLst>
          </p:cNvPr>
          <p:cNvSpPr>
            <a:spLocks noGrp="1"/>
          </p:cNvSpPr>
          <p:nvPr>
            <p:ph type="ftr" sz="quarter" idx="11"/>
          </p:nvPr>
        </p:nvSpPr>
        <p:spPr/>
        <p:txBody>
          <a:bodyPr/>
          <a:lstStyle/>
          <a:p>
            <a:pPr>
              <a:defRPr/>
            </a:pPr>
            <a:r>
              <a:rPr lang="en-US"/>
              <a:t>2888-21-0057-00-0000-Session #8 WG Opening Plenary</a:t>
            </a:r>
            <a:endParaRPr lang="en-US" dirty="0"/>
          </a:p>
        </p:txBody>
      </p:sp>
      <p:sp>
        <p:nvSpPr>
          <p:cNvPr id="4" name="슬라이드 번호 개체 틀 3">
            <a:extLst>
              <a:ext uri="{FF2B5EF4-FFF2-40B4-BE49-F238E27FC236}">
                <a16:creationId xmlns:a16="http://schemas.microsoft.com/office/drawing/2014/main" id="{F009E7AB-05B5-4E25-BA7F-13058FC9786C}"/>
              </a:ext>
            </a:extLst>
          </p:cNvPr>
          <p:cNvSpPr>
            <a:spLocks noGrp="1"/>
          </p:cNvSpPr>
          <p:nvPr>
            <p:ph type="sldNum" sz="quarter" idx="12"/>
          </p:nvPr>
        </p:nvSpPr>
        <p:spPr/>
        <p:txBody>
          <a:bodyPr/>
          <a:lstStyle/>
          <a:p>
            <a:pPr>
              <a:defRPr/>
            </a:pPr>
            <a:fld id="{2E8BD8E8-FEBE-4B48-A872-D5E72F1EB77B}" type="slidenum">
              <a:rPr lang="en-US" smtClean="0"/>
              <a:pPr>
                <a:defRPr/>
              </a:pPr>
              <a:t>13</a:t>
            </a:fld>
            <a:endParaRPr lang="en-US">
              <a:latin typeface="Myriad Pro" charset="0"/>
            </a:endParaRPr>
          </a:p>
        </p:txBody>
      </p:sp>
      <p:sp>
        <p:nvSpPr>
          <p:cNvPr id="6" name="Rectangle 1027">
            <a:extLst>
              <a:ext uri="{FF2B5EF4-FFF2-40B4-BE49-F238E27FC236}">
                <a16:creationId xmlns:a16="http://schemas.microsoft.com/office/drawing/2014/main" id="{D4912D2D-3B79-4656-BA9D-E1AF4C19D1F4}"/>
              </a:ext>
            </a:extLst>
          </p:cNvPr>
          <p:cNvSpPr txBox="1">
            <a:spLocks noChangeArrowheads="1"/>
          </p:cNvSpPr>
          <p:nvPr/>
        </p:nvSpPr>
        <p:spPr bwMode="auto">
          <a:xfrm>
            <a:off x="685800" y="990600"/>
            <a:ext cx="7772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3300"/>
              </a:buClr>
              <a:buSzPct val="50000"/>
              <a:buFont typeface="Monotype Sorts"/>
              <a:buChar char="l"/>
              <a:defRPr sz="3200">
                <a:solidFill>
                  <a:srgbClr val="000099"/>
                </a:solidFill>
                <a:latin typeface="+mn-lt"/>
                <a:ea typeface="+mn-ea"/>
                <a:cs typeface="+mn-cs"/>
              </a:defRPr>
            </a:lvl1pPr>
            <a:lvl2pPr marL="742950" indent="-285750" algn="l" rtl="0" eaLnBrk="0" fontAlgn="base" hangingPunct="0">
              <a:spcBef>
                <a:spcPct val="20000"/>
              </a:spcBef>
              <a:spcAft>
                <a:spcPct val="0"/>
              </a:spcAft>
              <a:buClr>
                <a:srgbClr val="CC3300"/>
              </a:buClr>
              <a:buSzPct val="50000"/>
              <a:buFont typeface="Monotype Sorts"/>
              <a:buChar char="l"/>
              <a:defRPr sz="2800">
                <a:solidFill>
                  <a:srgbClr val="000099"/>
                </a:solidFill>
                <a:latin typeface="+mn-lt"/>
              </a:defRPr>
            </a:lvl2pPr>
            <a:lvl3pPr marL="1143000" indent="-228600" algn="l" rtl="0" eaLnBrk="0" fontAlgn="base" hangingPunct="0">
              <a:spcBef>
                <a:spcPct val="20000"/>
              </a:spcBef>
              <a:spcAft>
                <a:spcPct val="0"/>
              </a:spcAft>
              <a:buClr>
                <a:srgbClr val="CC3300"/>
              </a:buClr>
              <a:buSzPct val="50000"/>
              <a:buFont typeface="Monotype Sorts"/>
              <a:buChar char="l"/>
              <a:defRPr sz="2400">
                <a:solidFill>
                  <a:srgbClr val="000099"/>
                </a:solidFill>
                <a:latin typeface="+mn-lt"/>
              </a:defRPr>
            </a:lvl3pPr>
            <a:lvl4pPr marL="1600200" indent="-228600" algn="l" rtl="0" eaLnBrk="0" fontAlgn="base" hangingPunct="0">
              <a:spcBef>
                <a:spcPct val="20000"/>
              </a:spcBef>
              <a:spcAft>
                <a:spcPct val="0"/>
              </a:spcAft>
              <a:buClr>
                <a:srgbClr val="CC3300"/>
              </a:buClr>
              <a:buSzPct val="50000"/>
              <a:buFont typeface="Monotype Sorts"/>
              <a:buChar char="l"/>
              <a:defRPr sz="2000">
                <a:solidFill>
                  <a:srgbClr val="000099"/>
                </a:solidFill>
                <a:latin typeface="+mn-lt"/>
              </a:defRPr>
            </a:lvl4pPr>
            <a:lvl5pPr marL="2057400" indent="-228600" algn="l" rtl="0" eaLnBrk="0" fontAlgn="base" hangingPunct="0">
              <a:spcBef>
                <a:spcPct val="20000"/>
              </a:spcBef>
              <a:spcAft>
                <a:spcPct val="0"/>
              </a:spcAft>
              <a:buClr>
                <a:srgbClr val="CC3300"/>
              </a:buClr>
              <a:buSzPct val="50000"/>
              <a:buFont typeface="Monotype Sorts"/>
              <a:buChar char="l"/>
              <a:defRPr sz="2000">
                <a:solidFill>
                  <a:srgbClr val="000099"/>
                </a:solidFill>
                <a:latin typeface="+mn-lt"/>
              </a:defRPr>
            </a:lvl5pPr>
            <a:lvl6pPr marL="25146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6pPr>
            <a:lvl7pPr marL="29718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7pPr>
            <a:lvl8pPr marL="34290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8pPr>
            <a:lvl9pPr marL="38862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9pPr>
          </a:lstStyle>
          <a:p>
            <a:pPr marL="342900" marR="0" lvl="0" indent="-342900" algn="l" defTabSz="914400" rtl="0" eaLnBrk="0" fontAlgn="base" latinLnBrk="0" hangingPunct="0">
              <a:lnSpc>
                <a:spcPct val="80000"/>
              </a:lnSpc>
              <a:spcBef>
                <a:spcPct val="20000"/>
              </a:spcBef>
              <a:spcAft>
                <a:spcPct val="40000"/>
              </a:spcAft>
              <a:buClr>
                <a:srgbClr val="CC3300"/>
              </a:buClr>
              <a:buSzPct val="150000"/>
              <a:buFont typeface="Arial" panose="020B0604020202020204" pitchFamily="34" charset="0"/>
              <a:buChar char="•"/>
              <a:tabLst/>
              <a:defRPr/>
            </a:pPr>
            <a:r>
              <a:rPr kumimoji="0" lang="en-US" altLang="en-US" sz="20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 IEEE-SA standards meetings shall be conducted in compliance with all applicable laws, including antitrust and competition laws. </a:t>
            </a:r>
          </a:p>
          <a:p>
            <a:pPr marL="742950" marR="0" lvl="1" indent="-285750" algn="l" defTabSz="914400" rtl="0" eaLnBrk="0" fontAlgn="base" latinLnBrk="0" hangingPunct="0">
              <a:lnSpc>
                <a:spcPct val="80000"/>
              </a:lnSpc>
              <a:spcBef>
                <a:spcPct val="20000"/>
              </a:spcBef>
              <a:spcAft>
                <a:spcPct val="40000"/>
              </a:spcAft>
              <a:buClr>
                <a:srgbClr val="CC3300"/>
              </a:buClr>
              <a:buSzPct val="150000"/>
              <a:buFont typeface="Arial" panose="020B0604020202020204" pitchFamily="34" charset="0"/>
              <a:buChar char="•"/>
              <a:tabLst/>
              <a:defRPr/>
            </a:pPr>
            <a:r>
              <a:rPr kumimoji="0" lang="en-US" altLang="en-US" sz="18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Don’t discuss the interpretation, validity, or essentiality of patents/patent claims. </a:t>
            </a:r>
          </a:p>
          <a:p>
            <a:pPr marL="742950" marR="0" lvl="1" indent="-285750" algn="l" defTabSz="914400" rtl="0" eaLnBrk="0" fontAlgn="base" latinLnBrk="0" hangingPunct="0">
              <a:lnSpc>
                <a:spcPct val="80000"/>
              </a:lnSpc>
              <a:spcBef>
                <a:spcPct val="20000"/>
              </a:spcBef>
              <a:spcAft>
                <a:spcPct val="40000"/>
              </a:spcAft>
              <a:buClr>
                <a:srgbClr val="CC3300"/>
              </a:buClr>
              <a:buSzPct val="150000"/>
              <a:buFont typeface="Arial" panose="020B0604020202020204" pitchFamily="34" charset="0"/>
              <a:buChar char="•"/>
              <a:tabLst/>
              <a:defRPr/>
            </a:pPr>
            <a:r>
              <a:rPr kumimoji="0" lang="en-US" altLang="en-US" sz="18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Don’t discuss specific license rates, terms, or conditions.</a:t>
            </a:r>
          </a:p>
          <a:p>
            <a:pPr marL="1143000" marR="0" lvl="2" indent="-228600" algn="l" defTabSz="914400" rtl="0" eaLnBrk="0" fontAlgn="base" latinLnBrk="0" hangingPunct="0">
              <a:lnSpc>
                <a:spcPct val="80000"/>
              </a:lnSpc>
              <a:spcBef>
                <a:spcPct val="20000"/>
              </a:spcBef>
              <a:spcAft>
                <a:spcPct val="40000"/>
              </a:spcAft>
              <a:buClr>
                <a:srgbClr val="CC3300"/>
              </a:buClr>
              <a:buSzPct val="150000"/>
              <a:buFont typeface="Arial" panose="020B0604020202020204" pitchFamily="34" charset="0"/>
              <a:buChar char="•"/>
              <a:tabLst/>
              <a:defRPr/>
            </a:pPr>
            <a:r>
              <a:rPr kumimoji="0" lang="en-US" altLang="en-US" sz="16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600200" marR="0" lvl="3" indent="-228600" algn="l" defTabSz="914400" rtl="0" eaLnBrk="0" fontAlgn="base" latinLnBrk="0" hangingPunct="0">
              <a:lnSpc>
                <a:spcPct val="80000"/>
              </a:lnSpc>
              <a:spcBef>
                <a:spcPct val="20000"/>
              </a:spcBef>
              <a:spcAft>
                <a:spcPct val="40000"/>
              </a:spcAft>
              <a:buClr>
                <a:srgbClr val="CC3300"/>
              </a:buClr>
              <a:buSzPct val="150000"/>
              <a:buFont typeface="Arial" panose="020B0604020202020204" pitchFamily="34" charset="0"/>
              <a:buChar char="•"/>
              <a:tabLst/>
              <a:defRPr/>
            </a:pPr>
            <a:r>
              <a:rPr kumimoji="0" lang="en-GB" altLang="en-US" sz="16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Technical considerations remain the primary focus</a:t>
            </a:r>
            <a:endParaRPr kumimoji="0" lang="en-US" altLang="en-US" sz="16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742950" marR="0" lvl="1" indent="-285750" algn="l" defTabSz="914400" rtl="0" eaLnBrk="0" fontAlgn="base" latinLnBrk="0" hangingPunct="0">
              <a:lnSpc>
                <a:spcPct val="80000"/>
              </a:lnSpc>
              <a:spcBef>
                <a:spcPct val="20000"/>
              </a:spcBef>
              <a:spcAft>
                <a:spcPct val="40000"/>
              </a:spcAft>
              <a:buClr>
                <a:srgbClr val="CC3300"/>
              </a:buClr>
              <a:buSzPct val="150000"/>
              <a:buFont typeface="Arial" panose="020B0604020202020204" pitchFamily="34" charset="0"/>
              <a:buChar char="•"/>
              <a:tabLst/>
              <a:defRPr/>
            </a:pPr>
            <a:r>
              <a:rPr kumimoji="0" lang="en-US" altLang="en-US" sz="18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Don’t discuss or engage in the fixing of product prices, allocation of customers, or division of sales markets.</a:t>
            </a:r>
          </a:p>
          <a:p>
            <a:pPr marL="742950" marR="0" lvl="1" indent="-285750" algn="l" defTabSz="914400" rtl="0" eaLnBrk="0" fontAlgn="base" latinLnBrk="0" hangingPunct="0">
              <a:lnSpc>
                <a:spcPct val="80000"/>
              </a:lnSpc>
              <a:spcBef>
                <a:spcPct val="20000"/>
              </a:spcBef>
              <a:spcAft>
                <a:spcPct val="40000"/>
              </a:spcAft>
              <a:buClr>
                <a:srgbClr val="CC3300"/>
              </a:buClr>
              <a:buSzPct val="150000"/>
              <a:buFont typeface="Arial" panose="020B0604020202020204" pitchFamily="34" charset="0"/>
              <a:buChar char="•"/>
              <a:tabLst/>
              <a:defRPr/>
            </a:pPr>
            <a:r>
              <a:rPr kumimoji="0" lang="en-US" altLang="en-US" sz="18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Don’t discuss the status or substance of ongoing or threatened litigation.</a:t>
            </a:r>
          </a:p>
          <a:p>
            <a:pPr marL="742950" marR="0" lvl="1" indent="-285750" algn="l" defTabSz="914400" rtl="0" eaLnBrk="0" fontAlgn="base" latinLnBrk="0" hangingPunct="0">
              <a:lnSpc>
                <a:spcPct val="80000"/>
              </a:lnSpc>
              <a:spcBef>
                <a:spcPct val="20000"/>
              </a:spcBef>
              <a:spcAft>
                <a:spcPct val="40000"/>
              </a:spcAft>
              <a:buClr>
                <a:srgbClr val="CC3300"/>
              </a:buClr>
              <a:buSzPct val="150000"/>
              <a:buFont typeface="Arial" panose="020B0604020202020204" pitchFamily="34" charset="0"/>
              <a:buChar char="•"/>
              <a:tabLst/>
              <a:defRPr/>
            </a:pPr>
            <a:r>
              <a:rPr kumimoji="0" lang="en-US" altLang="en-US" sz="18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Don’t be silent if inappropriate topics are discussed … do formally object.</a:t>
            </a:r>
          </a:p>
          <a:p>
            <a:pPr marL="342900" marR="0" lvl="0" indent="-342900" algn="ctr" defTabSz="914400" rtl="0" eaLnBrk="0" fontAlgn="base" latinLnBrk="0" hangingPunct="0">
              <a:lnSpc>
                <a:spcPct val="80000"/>
              </a:lnSpc>
              <a:spcBef>
                <a:spcPct val="20000"/>
              </a:spcBef>
              <a:spcAft>
                <a:spcPct val="0"/>
              </a:spcAft>
              <a:buClr>
                <a:srgbClr val="CC3300"/>
              </a:buClr>
              <a:buSzPct val="50000"/>
              <a:buFont typeface="Monotype Sorts"/>
              <a:buNone/>
              <a:tabLst/>
              <a:defRPr/>
            </a:pPr>
            <a:r>
              <a:rPr kumimoji="0" lang="en-US" altLang="en-US" sz="105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altLang="en-US" sz="1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ctr" defTabSz="914400" rtl="0" eaLnBrk="0" fontAlgn="base" latinLnBrk="0" hangingPunct="0">
              <a:lnSpc>
                <a:spcPct val="80000"/>
              </a:lnSpc>
              <a:spcBef>
                <a:spcPct val="20000"/>
              </a:spcBef>
              <a:spcAft>
                <a:spcPct val="0"/>
              </a:spcAft>
              <a:buClr>
                <a:srgbClr val="CC3300"/>
              </a:buClr>
              <a:buSzPct val="50000"/>
              <a:buFont typeface="Monotype Sorts"/>
              <a:buNone/>
              <a:tabLst/>
              <a:defRPr/>
            </a:pPr>
            <a:r>
              <a:rPr kumimoji="0" lang="en-US" altLang="en-US" sz="1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For more details, see </a:t>
            </a:r>
            <a:r>
              <a:rPr kumimoji="0" lang="en-US" altLang="en-US" sz="1400" b="1" i="1"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IEEE-SA Standards Board Operations Manual</a:t>
            </a:r>
            <a:r>
              <a:rPr kumimoji="0" lang="en-US" altLang="en-US" sz="1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clause 5.3.10 and </a:t>
            </a:r>
            <a:br>
              <a:rPr kumimoji="0" lang="en-US" altLang="en-US" sz="1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altLang="en-US" sz="1400" b="1" i="1"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Antitrust and Competition Policy: What You Need to Know </a:t>
            </a:r>
            <a:r>
              <a:rPr kumimoji="0" lang="en-US" altLang="en-US" sz="1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http://standards.ieee.org/develop/policies/antitrust.pdf</a:t>
            </a:r>
            <a:endPar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07753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010F2A1-E005-4A06-8413-D5CAB2E54151}"/>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GB" altLang="en-US" dirty="0">
                <a:latin typeface="Arial" charset="0"/>
              </a:rPr>
              <a:t>Patent-related information</a:t>
            </a:r>
            <a:endParaRPr lang="ko-KR" altLang="en-US" dirty="0">
              <a:latin typeface="Arial" charset="0"/>
            </a:endParaRPr>
          </a:p>
        </p:txBody>
      </p:sp>
      <p:sp>
        <p:nvSpPr>
          <p:cNvPr id="3" name="바닥글 개체 틀 2">
            <a:extLst>
              <a:ext uri="{FF2B5EF4-FFF2-40B4-BE49-F238E27FC236}">
                <a16:creationId xmlns:a16="http://schemas.microsoft.com/office/drawing/2014/main" id="{0139F954-730C-481D-BF20-73DC41953282}"/>
              </a:ext>
            </a:extLst>
          </p:cNvPr>
          <p:cNvSpPr>
            <a:spLocks noGrp="1"/>
          </p:cNvSpPr>
          <p:nvPr>
            <p:ph type="ftr" sz="quarter" idx="11"/>
          </p:nvPr>
        </p:nvSpPr>
        <p:spPr/>
        <p:txBody>
          <a:bodyPr/>
          <a:lstStyle/>
          <a:p>
            <a:pPr>
              <a:defRPr/>
            </a:pPr>
            <a:r>
              <a:rPr lang="en-US"/>
              <a:t>2888-21-0057-00-0000-Session #8 WG Opening Plenary</a:t>
            </a:r>
            <a:endParaRPr lang="en-US" dirty="0"/>
          </a:p>
        </p:txBody>
      </p:sp>
      <p:sp>
        <p:nvSpPr>
          <p:cNvPr id="4" name="슬라이드 번호 개체 틀 3">
            <a:extLst>
              <a:ext uri="{FF2B5EF4-FFF2-40B4-BE49-F238E27FC236}">
                <a16:creationId xmlns:a16="http://schemas.microsoft.com/office/drawing/2014/main" id="{74C3A4C9-88A2-4387-A0BA-7766DAD75431}"/>
              </a:ext>
            </a:extLst>
          </p:cNvPr>
          <p:cNvSpPr>
            <a:spLocks noGrp="1"/>
          </p:cNvSpPr>
          <p:nvPr>
            <p:ph type="sldNum" sz="quarter" idx="12"/>
          </p:nvPr>
        </p:nvSpPr>
        <p:spPr/>
        <p:txBody>
          <a:bodyPr/>
          <a:lstStyle/>
          <a:p>
            <a:pPr>
              <a:defRPr/>
            </a:pPr>
            <a:fld id="{2E8BD8E8-FEBE-4B48-A872-D5E72F1EB77B}" type="slidenum">
              <a:rPr lang="en-US" smtClean="0"/>
              <a:pPr>
                <a:defRPr/>
              </a:pPr>
              <a:t>14</a:t>
            </a:fld>
            <a:endParaRPr lang="en-US">
              <a:latin typeface="Myriad Pro" charset="0"/>
            </a:endParaRPr>
          </a:p>
        </p:txBody>
      </p:sp>
      <p:sp>
        <p:nvSpPr>
          <p:cNvPr id="6" name="Rectangle 4">
            <a:extLst>
              <a:ext uri="{FF2B5EF4-FFF2-40B4-BE49-F238E27FC236}">
                <a16:creationId xmlns:a16="http://schemas.microsoft.com/office/drawing/2014/main" id="{7BA425B4-3592-46B2-848C-7154829A44F2}"/>
              </a:ext>
            </a:extLst>
          </p:cNvPr>
          <p:cNvSpPr>
            <a:spLocks noChangeArrowheads="1"/>
          </p:cNvSpPr>
          <p:nvPr/>
        </p:nvSpPr>
        <p:spPr bwMode="auto">
          <a:xfrm>
            <a:off x="3048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a typeface="+mn-ea"/>
              <a:cs typeface="Arial" panose="020B0604020202020204" pitchFamily="34" charset="0"/>
            </a:endParaRPr>
          </a:p>
          <a:p>
            <a:pPr lvl="1">
              <a:lnSpc>
                <a:spcPct val="90000"/>
              </a:lnSpc>
              <a:spcBef>
                <a:spcPct val="0"/>
              </a:spcBef>
              <a:buFont typeface="Monotype Sorts"/>
              <a:buNone/>
            </a:pPr>
            <a:r>
              <a:rPr lang="en-US" altLang="en-US" sz="2000" b="1" dirty="0">
                <a:solidFill>
                  <a:srgbClr val="000000"/>
                </a:solidFill>
                <a:latin typeface="Calibri" panose="020F0502020204030204" pitchFamily="34" charset="0"/>
                <a:ea typeface="+mn-ea"/>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rgbClr val="000000"/>
                </a:solidFill>
                <a:latin typeface="Calibri" panose="020F0502020204030204" pitchFamily="34" charset="0"/>
                <a:ea typeface="+mn-ea"/>
                <a:cs typeface="Calibri" panose="020F0502020204030204" pitchFamily="34" charset="0"/>
              </a:rPr>
              <a:t>IEEE-SA Standards Board Bylaws</a:t>
            </a:r>
            <a:r>
              <a:rPr lang="en-US" altLang="en-US" sz="2000" b="1" dirty="0">
                <a:solidFill>
                  <a:srgbClr val="000000"/>
                </a:solidFill>
                <a:latin typeface="Calibri" panose="020F0502020204030204" pitchFamily="34" charset="0"/>
                <a:ea typeface="+mn-ea"/>
                <a:cs typeface="Calibri" panose="020F0502020204030204" pitchFamily="34" charset="0"/>
              </a:rPr>
              <a:t> </a:t>
            </a:r>
            <a:r>
              <a:rPr lang="en-US" altLang="en-US" sz="1600" b="1" dirty="0">
                <a:solidFill>
                  <a:srgbClr val="000000"/>
                </a:solidFill>
                <a:latin typeface="Calibri" panose="020F0502020204030204" pitchFamily="34" charset="0"/>
                <a:ea typeface="+mn-ea"/>
                <a:cs typeface="Calibri" panose="020F0502020204030204" pitchFamily="34" charset="0"/>
              </a:rPr>
              <a:t>(http://standards.ieee.org/develop/policies/bylaws/sect6-7.html#6) </a:t>
            </a:r>
          </a:p>
          <a:p>
            <a:pPr lvl="2">
              <a:lnSpc>
                <a:spcPct val="90000"/>
              </a:lnSpc>
              <a:buSzPct val="150000"/>
              <a:buFont typeface="Arial" panose="020B0604020202020204" pitchFamily="34" charset="0"/>
              <a:buChar char="•"/>
            </a:pPr>
            <a:r>
              <a:rPr lang="en-US" altLang="en-US" sz="2000" b="1" i="1" dirty="0">
                <a:solidFill>
                  <a:srgbClr val="000000"/>
                </a:solidFill>
                <a:latin typeface="Calibri" panose="020F0502020204030204" pitchFamily="34" charset="0"/>
                <a:ea typeface="+mn-ea"/>
                <a:cs typeface="Calibri" panose="020F0502020204030204" pitchFamily="34" charset="0"/>
              </a:rPr>
              <a:t>IEEE-SA Standards Board Operations Manual</a:t>
            </a:r>
            <a:r>
              <a:rPr lang="en-US" altLang="en-US" sz="2000" b="1" dirty="0">
                <a:solidFill>
                  <a:srgbClr val="000000"/>
                </a:solidFill>
                <a:latin typeface="Calibri" panose="020F0502020204030204" pitchFamily="34" charset="0"/>
                <a:ea typeface="+mn-ea"/>
                <a:cs typeface="Calibri" panose="020F0502020204030204" pitchFamily="34" charset="0"/>
              </a:rPr>
              <a:t> </a:t>
            </a:r>
            <a:r>
              <a:rPr lang="en-US" altLang="en-US" sz="1600" b="1" dirty="0">
                <a:solidFill>
                  <a:srgbClr val="000000"/>
                </a:solidFill>
                <a:latin typeface="Calibri" panose="020F0502020204030204" pitchFamily="34" charset="0"/>
                <a:ea typeface="+mn-ea"/>
                <a:cs typeface="Calibri" panose="020F0502020204030204" pitchFamily="34" charset="0"/>
              </a:rPr>
              <a:t>(http://standards.ieee.org/develop/policies/opman/sect6.html#6.3)</a:t>
            </a:r>
          </a:p>
          <a:p>
            <a:pPr lvl="1">
              <a:lnSpc>
                <a:spcPct val="90000"/>
              </a:lnSpc>
              <a:buFont typeface="Monotype Sorts"/>
              <a:buNone/>
            </a:pPr>
            <a:endParaRPr lang="en-US" altLang="en-US" sz="2000" dirty="0">
              <a:ea typeface="+mn-ea"/>
              <a:cs typeface="Arial" panose="020B0604020202020204" pitchFamily="34" charset="0"/>
            </a:endParaRPr>
          </a:p>
          <a:p>
            <a:pPr lvl="1">
              <a:lnSpc>
                <a:spcPct val="90000"/>
              </a:lnSpc>
              <a:spcBef>
                <a:spcPct val="0"/>
              </a:spcBef>
              <a:buFont typeface="Monotype Sorts"/>
              <a:buNone/>
            </a:pPr>
            <a:r>
              <a:rPr lang="en-US" altLang="en-US" sz="2000" b="1" dirty="0">
                <a:solidFill>
                  <a:srgbClr val="000000"/>
                </a:solidFill>
                <a:latin typeface="Calibri" panose="020F0502020204030204" pitchFamily="34" charset="0"/>
                <a:ea typeface="+mn-ea"/>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rgbClr val="000000"/>
                </a:solidFill>
                <a:latin typeface="Calibri" panose="020F0502020204030204" pitchFamily="34" charset="0"/>
                <a:ea typeface="+mn-ea"/>
                <a:cs typeface="Calibri" panose="020F0502020204030204" pitchFamily="34" charset="0"/>
              </a:rPr>
              <a:t>	</a:t>
            </a:r>
            <a:r>
              <a:rPr lang="en-US" altLang="en-US" sz="2000" b="1" i="1" dirty="0">
                <a:solidFill>
                  <a:srgbClr val="000000"/>
                </a:solidFill>
                <a:latin typeface="Calibri" panose="020F0502020204030204" pitchFamily="34" charset="0"/>
                <a:ea typeface="+mn-ea"/>
                <a:cs typeface="Calibri" panose="020F0502020204030204" pitchFamily="34" charset="0"/>
              </a:rPr>
              <a:t>http://standards.ieee.org/about/sasb/patcom/materials.html</a:t>
            </a:r>
          </a:p>
          <a:p>
            <a:pPr lvl="1">
              <a:lnSpc>
                <a:spcPct val="90000"/>
              </a:lnSpc>
              <a:spcBef>
                <a:spcPct val="0"/>
              </a:spcBef>
              <a:buFont typeface="Monotype Sorts"/>
              <a:buNone/>
            </a:pPr>
            <a:endParaRPr lang="en-US" altLang="en-US" sz="2000" b="1" i="1" dirty="0">
              <a:solidFill>
                <a:srgbClr val="000000"/>
              </a:solidFill>
              <a:latin typeface="Calibri" panose="020F0502020204030204" pitchFamily="34" charset="0"/>
              <a:ea typeface="+mn-ea"/>
              <a:cs typeface="Calibri" panose="020F0502020204030204" pitchFamily="34" charset="0"/>
            </a:endParaRPr>
          </a:p>
          <a:p>
            <a:pPr lvl="1">
              <a:lnSpc>
                <a:spcPct val="90000"/>
              </a:lnSpc>
              <a:spcBef>
                <a:spcPct val="0"/>
              </a:spcBef>
              <a:buFont typeface="Monotype Sorts"/>
              <a:buNone/>
            </a:pPr>
            <a:endParaRPr lang="en-US" altLang="en-US" sz="3200" b="1" dirty="0">
              <a:solidFill>
                <a:srgbClr val="000000"/>
              </a:solidFill>
              <a:latin typeface="Calibri" panose="020F0502020204030204" pitchFamily="34" charset="0"/>
              <a:ea typeface="+mn-ea"/>
              <a:cs typeface="Calibri" panose="020F0502020204030204" pitchFamily="34" charset="0"/>
            </a:endParaRPr>
          </a:p>
          <a:p>
            <a:pPr lvl="1" algn="ctr">
              <a:lnSpc>
                <a:spcPct val="90000"/>
              </a:lnSpc>
              <a:spcBef>
                <a:spcPct val="0"/>
              </a:spcBef>
              <a:buFont typeface="Monotype Sorts"/>
              <a:buNone/>
            </a:pPr>
            <a:r>
              <a:rPr lang="en-US" altLang="en-US" sz="3200" b="1" dirty="0">
                <a:solidFill>
                  <a:srgbClr val="000000"/>
                </a:solidFill>
                <a:latin typeface="Calibri" panose="020F0502020204030204" pitchFamily="34" charset="0"/>
                <a:ea typeface="+mn-ea"/>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rgbClr val="000000"/>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71502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1FB0CB1-8AB2-4CDD-B51F-B09BCB6A2221}"/>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IEEE SA COPYRIGHT POLICY</a:t>
            </a:r>
            <a:endParaRPr lang="ko-KR" altLang="en-US" dirty="0"/>
          </a:p>
        </p:txBody>
      </p:sp>
      <p:sp>
        <p:nvSpPr>
          <p:cNvPr id="3" name="바닥글 개체 틀 2">
            <a:extLst>
              <a:ext uri="{FF2B5EF4-FFF2-40B4-BE49-F238E27FC236}">
                <a16:creationId xmlns:a16="http://schemas.microsoft.com/office/drawing/2014/main" id="{F220F838-B00A-41E7-875F-DC356BA3F481}"/>
              </a:ext>
            </a:extLst>
          </p:cNvPr>
          <p:cNvSpPr>
            <a:spLocks noGrp="1"/>
          </p:cNvSpPr>
          <p:nvPr>
            <p:ph type="ftr" sz="quarter" idx="11"/>
          </p:nvPr>
        </p:nvSpPr>
        <p:spPr/>
        <p:txBody>
          <a:bodyPr/>
          <a:lstStyle/>
          <a:p>
            <a:pPr>
              <a:defRPr/>
            </a:pPr>
            <a:r>
              <a:rPr lang="en-US"/>
              <a:t>2888-21-0057-00-0000-Session #8 WG Opening Plenary</a:t>
            </a:r>
            <a:endParaRPr lang="en-US" dirty="0"/>
          </a:p>
        </p:txBody>
      </p:sp>
      <p:sp>
        <p:nvSpPr>
          <p:cNvPr id="4" name="슬라이드 번호 개체 틀 3">
            <a:extLst>
              <a:ext uri="{FF2B5EF4-FFF2-40B4-BE49-F238E27FC236}">
                <a16:creationId xmlns:a16="http://schemas.microsoft.com/office/drawing/2014/main" id="{ABD17042-DF81-46F1-9FD7-F20C22FFBE2A}"/>
              </a:ext>
            </a:extLst>
          </p:cNvPr>
          <p:cNvSpPr>
            <a:spLocks noGrp="1"/>
          </p:cNvSpPr>
          <p:nvPr>
            <p:ph type="sldNum" sz="quarter" idx="12"/>
          </p:nvPr>
        </p:nvSpPr>
        <p:spPr/>
        <p:txBody>
          <a:bodyPr/>
          <a:lstStyle/>
          <a:p>
            <a:pPr>
              <a:defRPr/>
            </a:pPr>
            <a:fld id="{2E8BD8E8-FEBE-4B48-A872-D5E72F1EB77B}" type="slidenum">
              <a:rPr lang="en-US" smtClean="0"/>
              <a:pPr>
                <a:defRPr/>
              </a:pPr>
              <a:t>15</a:t>
            </a:fld>
            <a:endParaRPr lang="en-US">
              <a:latin typeface="Myriad Pro" charset="0"/>
            </a:endParaRPr>
          </a:p>
        </p:txBody>
      </p:sp>
      <p:sp>
        <p:nvSpPr>
          <p:cNvPr id="13" name="TextBox 12">
            <a:extLst>
              <a:ext uri="{FF2B5EF4-FFF2-40B4-BE49-F238E27FC236}">
                <a16:creationId xmlns:a16="http://schemas.microsoft.com/office/drawing/2014/main" id="{82DF997C-385D-458D-857E-114B8D6AC8CC}"/>
              </a:ext>
            </a:extLst>
          </p:cNvPr>
          <p:cNvSpPr txBox="1"/>
          <p:nvPr/>
        </p:nvSpPr>
        <p:spPr>
          <a:xfrm>
            <a:off x="762000" y="1359655"/>
            <a:ext cx="7467600" cy="1015663"/>
          </a:xfrm>
          <a:prstGeom prst="rect">
            <a:avLst/>
          </a:prstGeom>
          <a:noFill/>
        </p:spPr>
        <p:txBody>
          <a:bodyPr wrap="square">
            <a:spAutoFit/>
          </a:bodyPr>
          <a:lstStyle>
            <a:defPPr>
              <a:defRPr lang="en-US"/>
            </a:defPPr>
            <a:lvl1pPr>
              <a:defRPr sz="2000" b="1" i="0" u="none" strike="noStrike" baseline="0">
                <a:latin typeface="Montserrat-Bold"/>
              </a:defRPr>
            </a:lvl1pPr>
          </a:lstStyle>
          <a:p>
            <a:r>
              <a:rPr lang="en-US" altLang="ko-KR" dirty="0"/>
              <a:t>By participating in this activity, you agree to comply with the IEEE Code of Ethics, all applicable laws, and all IEEE policies and procedures including, but not limited to, the IEEE SA Copyright Policy.</a:t>
            </a:r>
            <a:endParaRPr lang="ko-KR" altLang="en-US" dirty="0"/>
          </a:p>
        </p:txBody>
      </p:sp>
      <p:sp>
        <p:nvSpPr>
          <p:cNvPr id="14" name="TextBox 13">
            <a:extLst>
              <a:ext uri="{FF2B5EF4-FFF2-40B4-BE49-F238E27FC236}">
                <a16:creationId xmlns:a16="http://schemas.microsoft.com/office/drawing/2014/main" id="{BE0D2ABC-3F0D-43B4-AF30-0482084044D1}"/>
              </a:ext>
            </a:extLst>
          </p:cNvPr>
          <p:cNvSpPr txBox="1"/>
          <p:nvPr/>
        </p:nvSpPr>
        <p:spPr>
          <a:xfrm>
            <a:off x="457200" y="2444646"/>
            <a:ext cx="8229600" cy="3082832"/>
          </a:xfrm>
          <a:prstGeom prst="rect">
            <a:avLst/>
          </a:prstGeom>
          <a:noFill/>
        </p:spPr>
        <p:txBody>
          <a:bodyPr wrap="square">
            <a:spAutoFit/>
          </a:bodyPr>
          <a:lstStyle>
            <a:defPPr>
              <a:defRPr lang="en-US"/>
            </a:defPPr>
            <a:lvl1pPr marL="342900" indent="-342900">
              <a:lnSpc>
                <a:spcPct val="150000"/>
              </a:lnSpc>
              <a:buClr>
                <a:srgbClr val="00B0F0"/>
              </a:buClr>
              <a:buSzPct val="50000"/>
              <a:buFontTx/>
              <a:buChar char="■"/>
              <a:defRPr sz="1600" b="0" i="0" u="none" strike="noStrike" baseline="0">
                <a:solidFill>
                  <a:srgbClr val="000000"/>
                </a:solidFill>
                <a:latin typeface="Calibri" panose="020F0502020204030204" pitchFamily="34" charset="0"/>
              </a:defRPr>
            </a:lvl1pPr>
          </a:lstStyle>
          <a:p>
            <a:r>
              <a:rPr lang="en-US" altLang="ko-KR" dirty="0"/>
              <a:t>Previously Published material (copyright assertion indicated) shall not be presented/submitted to the Working Group nor incorporated into a Working Group draft unless permission is granted.</a:t>
            </a:r>
          </a:p>
          <a:p>
            <a:r>
              <a:rPr lang="en-US" altLang="ko-KR" dirty="0"/>
              <a:t>Prior to presentation or submission, you shall notify the Working Group Chair of previously Published material and should assist the Chair in obtaining copyright permission acceptable to IEEE SA.</a:t>
            </a:r>
          </a:p>
          <a:p>
            <a:r>
              <a:rPr lang="en-US" altLang="ko-KR" dirty="0"/>
              <a:t>For material that is not previously Published, IEEE is automatically granted a license to use any material that is presented or submitted.</a:t>
            </a:r>
            <a:endParaRPr lang="ko-KR" altLang="en-US" dirty="0"/>
          </a:p>
        </p:txBody>
      </p:sp>
    </p:spTree>
    <p:extLst>
      <p:ext uri="{BB962C8B-B14F-4D97-AF65-F5344CB8AC3E}">
        <p14:creationId xmlns:p14="http://schemas.microsoft.com/office/powerpoint/2010/main" val="3460266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FA28448-4AB1-4743-8C7A-FF9532F87F39}"/>
              </a:ext>
            </a:extLst>
          </p:cNvPr>
          <p:cNvSpPr>
            <a:spLocks noGrp="1"/>
          </p:cNvSpPr>
          <p:nvPr>
            <p:ph type="title"/>
          </p:nvPr>
        </p:nvSpPr>
        <p:spPr/>
        <p:txBody>
          <a:bodyPr/>
          <a:lstStyle/>
          <a:p>
            <a:r>
              <a:rPr lang="en-US" altLang="ko-KR" dirty="0"/>
              <a:t>IEEE SA COPYRIGHT POLICY</a:t>
            </a:r>
            <a:endParaRPr lang="ko-KR" altLang="en-US" dirty="0"/>
          </a:p>
        </p:txBody>
      </p:sp>
      <p:sp>
        <p:nvSpPr>
          <p:cNvPr id="3" name="바닥글 개체 틀 2">
            <a:extLst>
              <a:ext uri="{FF2B5EF4-FFF2-40B4-BE49-F238E27FC236}">
                <a16:creationId xmlns:a16="http://schemas.microsoft.com/office/drawing/2014/main" id="{EF867402-FF1D-45B1-B54B-B28457A48E36}"/>
              </a:ext>
            </a:extLst>
          </p:cNvPr>
          <p:cNvSpPr>
            <a:spLocks noGrp="1"/>
          </p:cNvSpPr>
          <p:nvPr>
            <p:ph type="ftr" sz="quarter" idx="11"/>
          </p:nvPr>
        </p:nvSpPr>
        <p:spPr/>
        <p:txBody>
          <a:bodyPr/>
          <a:lstStyle/>
          <a:p>
            <a:pPr>
              <a:defRPr/>
            </a:pPr>
            <a:r>
              <a:rPr lang="en-US"/>
              <a:t>2888-21-0057-00-0000-Session #8 WG Opening Plenary</a:t>
            </a:r>
            <a:endParaRPr lang="en-US" dirty="0"/>
          </a:p>
        </p:txBody>
      </p:sp>
      <p:sp>
        <p:nvSpPr>
          <p:cNvPr id="4" name="슬라이드 번호 개체 틀 3">
            <a:extLst>
              <a:ext uri="{FF2B5EF4-FFF2-40B4-BE49-F238E27FC236}">
                <a16:creationId xmlns:a16="http://schemas.microsoft.com/office/drawing/2014/main" id="{8ADD94B7-3673-4124-9C8B-2E4DAE62CDED}"/>
              </a:ext>
            </a:extLst>
          </p:cNvPr>
          <p:cNvSpPr>
            <a:spLocks noGrp="1"/>
          </p:cNvSpPr>
          <p:nvPr>
            <p:ph type="sldNum" sz="quarter" idx="12"/>
          </p:nvPr>
        </p:nvSpPr>
        <p:spPr/>
        <p:txBody>
          <a:bodyPr/>
          <a:lstStyle/>
          <a:p>
            <a:pPr>
              <a:defRPr/>
            </a:pPr>
            <a:fld id="{2E8BD8E8-FEBE-4B48-A872-D5E72F1EB77B}" type="slidenum">
              <a:rPr lang="en-US" smtClean="0"/>
              <a:pPr>
                <a:defRPr/>
              </a:pPr>
              <a:t>16</a:t>
            </a:fld>
            <a:endParaRPr lang="en-US">
              <a:latin typeface="Myriad Pro" charset="0"/>
            </a:endParaRPr>
          </a:p>
        </p:txBody>
      </p:sp>
      <p:sp>
        <p:nvSpPr>
          <p:cNvPr id="10" name="TextBox 9">
            <a:extLst>
              <a:ext uri="{FF2B5EF4-FFF2-40B4-BE49-F238E27FC236}">
                <a16:creationId xmlns:a16="http://schemas.microsoft.com/office/drawing/2014/main" id="{4AEE6973-5015-4944-A3D9-26A119E141FB}"/>
              </a:ext>
            </a:extLst>
          </p:cNvPr>
          <p:cNvSpPr txBox="1"/>
          <p:nvPr/>
        </p:nvSpPr>
        <p:spPr>
          <a:xfrm>
            <a:off x="266700" y="863554"/>
            <a:ext cx="8458200" cy="5130892"/>
          </a:xfrm>
          <a:prstGeom prst="rect">
            <a:avLst/>
          </a:prstGeom>
          <a:noFill/>
        </p:spPr>
        <p:txBody>
          <a:bodyPr wrap="square">
            <a:spAutoFit/>
          </a:bodyPr>
          <a:lstStyle>
            <a:defPPr>
              <a:defRPr lang="en-US"/>
            </a:defPPr>
            <a:lvl1pPr marL="342900" indent="-342900">
              <a:lnSpc>
                <a:spcPct val="150000"/>
              </a:lnSpc>
              <a:buClr>
                <a:srgbClr val="00B0F0"/>
              </a:buClr>
              <a:buSzPct val="50000"/>
              <a:buFontTx/>
              <a:buChar char="■"/>
              <a:defRPr sz="1600" b="0" i="0" u="none" strike="noStrike" baseline="0">
                <a:solidFill>
                  <a:srgbClr val="000000"/>
                </a:solidFill>
                <a:latin typeface="Calibri" panose="020F0502020204030204" pitchFamily="34" charset="0"/>
              </a:defRPr>
            </a:lvl1pPr>
          </a:lstStyle>
          <a:p>
            <a:r>
              <a:rPr lang="en-US" altLang="ko-KR" dirty="0"/>
              <a:t>The IEEE SA Copyright Policy is described in the IEEE SA Standards Board Bylaws and IEEE SA Standards Board Operations Manual</a:t>
            </a:r>
          </a:p>
          <a:p>
            <a:pPr marL="360363" indent="-180975">
              <a:buClrTx/>
              <a:buFont typeface="Calibri" panose="020F0502020204030204" pitchFamily="34" charset="0"/>
              <a:buChar char="-"/>
            </a:pPr>
            <a:r>
              <a:rPr lang="en-US" altLang="ko-KR" sz="1400" dirty="0"/>
              <a:t>IEEE SA Copyright Policy, see</a:t>
            </a:r>
          </a:p>
          <a:p>
            <a:pPr marL="809625" indent="0">
              <a:buNone/>
            </a:pPr>
            <a:r>
              <a:rPr lang="en-US" altLang="ko-KR" sz="1400" dirty="0"/>
              <a:t>Clause 7 of the IEEE SA Standards Board Bylaws</a:t>
            </a:r>
          </a:p>
          <a:p>
            <a:pPr marL="809625" indent="0">
              <a:buNone/>
            </a:pPr>
            <a:r>
              <a:rPr lang="en-US" altLang="ko-KR" sz="1200" dirty="0">
                <a:hlinkClick r:id="rId2"/>
              </a:rPr>
              <a:t>https://standards.ieee.org/about/policies/bylaws/sect6‐7.html#7</a:t>
            </a:r>
            <a:endParaRPr lang="en-US" altLang="ko-KR" sz="1200" dirty="0"/>
          </a:p>
          <a:p>
            <a:pPr marL="809625" indent="0">
              <a:buNone/>
            </a:pPr>
            <a:r>
              <a:rPr lang="en-US" altLang="ko-KR" sz="1400" dirty="0"/>
              <a:t>Clause 6.1 of the IEEE SA Standards Board Operations Manual</a:t>
            </a:r>
          </a:p>
          <a:p>
            <a:pPr marL="809625" indent="0">
              <a:buNone/>
            </a:pPr>
            <a:r>
              <a:rPr lang="en-US" altLang="ko-KR" sz="1200" dirty="0">
                <a:hlinkClick r:id="rId3"/>
              </a:rPr>
              <a:t>https://standards.ieee.org/about/policies/opman/sect6.html</a:t>
            </a:r>
            <a:endParaRPr lang="en-US" altLang="ko-KR" sz="1200" dirty="0"/>
          </a:p>
          <a:p>
            <a:r>
              <a:rPr lang="en-US" altLang="ko-KR" dirty="0"/>
              <a:t>IEEE SA Copyright Permission</a:t>
            </a:r>
          </a:p>
          <a:p>
            <a:pPr marL="360363" indent="-180975">
              <a:buClrTx/>
              <a:buFont typeface="Calibri" panose="020F0502020204030204" pitchFamily="34" charset="0"/>
              <a:buChar char="-"/>
            </a:pPr>
            <a:r>
              <a:rPr lang="en-US" altLang="ko-KR" sz="1400" dirty="0">
                <a:hlinkClick r:id="rId4"/>
              </a:rPr>
              <a:t>https://standards.ieee.org/content/dam/</a:t>
            </a:r>
            <a:r>
              <a:rPr lang="en-US" altLang="ko-KR" sz="1400" dirty="0" err="1">
                <a:hlinkClick r:id="rId4"/>
              </a:rPr>
              <a:t>ieee</a:t>
            </a:r>
            <a:r>
              <a:rPr lang="en-US" altLang="ko-KR" sz="1400" dirty="0">
                <a:hlinkClick r:id="rId4"/>
              </a:rPr>
              <a:t>‐standards/standards/web/documents/other/permissionltrs.zip</a:t>
            </a:r>
            <a:endParaRPr lang="en-US" altLang="ko-KR" sz="1400" dirty="0"/>
          </a:p>
          <a:p>
            <a:r>
              <a:rPr lang="en-US" altLang="ko-KR" dirty="0"/>
              <a:t>IEEE SA Copyright FAQs</a:t>
            </a:r>
          </a:p>
          <a:p>
            <a:pPr marL="360363" indent="-180975">
              <a:buClrTx/>
              <a:buFont typeface="Calibri" panose="020F0502020204030204" pitchFamily="34" charset="0"/>
              <a:buChar char="-"/>
            </a:pPr>
            <a:r>
              <a:rPr lang="en-US" altLang="ko-KR" sz="1400" dirty="0">
                <a:hlinkClick r:id="rId5"/>
              </a:rPr>
              <a:t>http://standards.ieee.org/faqs/copyrights.html/</a:t>
            </a:r>
            <a:endParaRPr lang="en-US" altLang="ko-KR" sz="1400" dirty="0"/>
          </a:p>
          <a:p>
            <a:r>
              <a:rPr lang="en-US" altLang="ko-KR" dirty="0"/>
              <a:t>IEEE SA Best Practices for IEEE Standards Development</a:t>
            </a:r>
          </a:p>
          <a:p>
            <a:pPr marL="360363" indent="-180975">
              <a:buClrTx/>
              <a:buFont typeface="Calibri" panose="020F0502020204030204" pitchFamily="34" charset="0"/>
              <a:buChar char="-"/>
            </a:pPr>
            <a:r>
              <a:rPr lang="en-US" altLang="ko-KR" sz="1400" dirty="0">
                <a:hlinkClick r:id="rId6"/>
              </a:rPr>
              <a:t>http://standards.ieee.org/develop/policies/best_practices_for_ieee_standards_development_051215.pdf</a:t>
            </a:r>
            <a:endParaRPr lang="en-US" altLang="ko-KR" sz="1400" dirty="0"/>
          </a:p>
          <a:p>
            <a:r>
              <a:rPr lang="en-US" altLang="ko-KR" dirty="0"/>
              <a:t>Distribution of Draft Standards (see 6.1.3 of the SASB Operations Manual)</a:t>
            </a:r>
          </a:p>
          <a:p>
            <a:pPr marL="360363" indent="-180975">
              <a:buClrTx/>
              <a:buFont typeface="Calibri" panose="020F0502020204030204" pitchFamily="34" charset="0"/>
              <a:buChar char="-"/>
            </a:pPr>
            <a:r>
              <a:rPr lang="en-US" altLang="ko-KR" sz="1400" dirty="0">
                <a:hlinkClick r:id="rId3"/>
              </a:rPr>
              <a:t>https://standards.ieee.org/about/policies/opman/sect6.html</a:t>
            </a:r>
            <a:endParaRPr lang="ko-KR" altLang="en-US" sz="1400" dirty="0"/>
          </a:p>
        </p:txBody>
      </p:sp>
    </p:spTree>
    <p:extLst>
      <p:ext uri="{BB962C8B-B14F-4D97-AF65-F5344CB8AC3E}">
        <p14:creationId xmlns:p14="http://schemas.microsoft.com/office/powerpoint/2010/main" val="3685044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5EBA5D-C602-4267-AED1-15C5C03A7011}"/>
              </a:ext>
            </a:extLst>
          </p:cNvPr>
          <p:cNvSpPr>
            <a:spLocks noGrp="1"/>
          </p:cNvSpPr>
          <p:nvPr>
            <p:ph type="title"/>
          </p:nvPr>
        </p:nvSpPr>
        <p:spPr/>
        <p:txBody>
          <a:bodyPr/>
          <a:lstStyle/>
          <a:p>
            <a:r>
              <a:rPr lang="en-US" altLang="ko-KR" dirty="0"/>
              <a:t>Copyright</a:t>
            </a:r>
            <a:endParaRPr lang="ko-KR" altLang="en-US" dirty="0"/>
          </a:p>
        </p:txBody>
      </p:sp>
      <p:sp>
        <p:nvSpPr>
          <p:cNvPr id="4" name="슬라이드 번호 개체 틀 3">
            <a:extLst>
              <a:ext uri="{FF2B5EF4-FFF2-40B4-BE49-F238E27FC236}">
                <a16:creationId xmlns:a16="http://schemas.microsoft.com/office/drawing/2014/main" id="{D9020001-1CD6-4995-ABDB-C248366A4E7C}"/>
              </a:ext>
            </a:extLst>
          </p:cNvPr>
          <p:cNvSpPr>
            <a:spLocks noGrp="1"/>
          </p:cNvSpPr>
          <p:nvPr>
            <p:ph type="sldNum" sz="quarter" idx="12"/>
          </p:nvPr>
        </p:nvSpPr>
        <p:spPr/>
        <p:txBody>
          <a:bodyPr/>
          <a:lstStyle/>
          <a:p>
            <a:pPr>
              <a:defRPr/>
            </a:pPr>
            <a:fld id="{2E8BD8E8-FEBE-4B48-A872-D5E72F1EB77B}" type="slidenum">
              <a:rPr lang="en-US" smtClean="0"/>
              <a:pPr>
                <a:defRPr/>
              </a:pPr>
              <a:t>17</a:t>
            </a:fld>
            <a:endParaRPr lang="en-US">
              <a:latin typeface="Myriad Pro" charset="0"/>
            </a:endParaRPr>
          </a:p>
        </p:txBody>
      </p:sp>
      <p:sp>
        <p:nvSpPr>
          <p:cNvPr id="6" name="Rectangle 3">
            <a:extLst>
              <a:ext uri="{FF2B5EF4-FFF2-40B4-BE49-F238E27FC236}">
                <a16:creationId xmlns:a16="http://schemas.microsoft.com/office/drawing/2014/main" id="{99E26B09-7C45-4A49-94B9-3C55F3E4E6B1}"/>
              </a:ext>
            </a:extLst>
          </p:cNvPr>
          <p:cNvSpPr txBox="1">
            <a:spLocks noChangeArrowheads="1"/>
          </p:cNvSpPr>
          <p:nvPr/>
        </p:nvSpPr>
        <p:spPr bwMode="auto">
          <a:xfrm>
            <a:off x="647700" y="1066800"/>
            <a:ext cx="7848600" cy="46482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Under the current US copyright law — the author of information is deemed to own the copyright from the moment of creation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 IEEE Bylaws require </a:t>
            </a:r>
            <a:r>
              <a:rPr kumimoji="0" lang="en-US" sz="2800" b="1" i="1" u="sng" strike="noStrike" kern="0" cap="none" spc="0" normalizeH="0" baseline="0" noProof="0" dirty="0">
                <a:ln>
                  <a:noFill/>
                </a:ln>
                <a:solidFill>
                  <a:srgbClr val="3333CC"/>
                </a:solidFill>
                <a:effectLst/>
                <a:uLnTx/>
                <a:uFillTx/>
                <a:latin typeface="Times New Roman" panose="02020603050405020304" pitchFamily="18" charset="0"/>
                <a:cs typeface="Times New Roman" panose="02020603050405020304" pitchFamily="18" charset="0"/>
              </a:rPr>
              <a:t>copyright of all material to be held by the IEEE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Must consult with IEEE for re-use of copyright material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 IEEE Standards accomplishes </a:t>
            </a:r>
            <a:r>
              <a:rPr kumimoji="0" lang="en-US" sz="2800" b="1" i="0" u="sng" strike="noStrike" kern="0" cap="none" spc="0" normalizeH="0" baseline="0" noProof="0" dirty="0">
                <a:ln>
                  <a:noFill/>
                </a:ln>
                <a:solidFill>
                  <a:srgbClr val="3333CC"/>
                </a:solidFill>
                <a:effectLst/>
                <a:uLnTx/>
                <a:uFillTx/>
                <a:latin typeface="Times New Roman" panose="02020603050405020304" pitchFamily="18" charset="0"/>
                <a:cs typeface="Times New Roman" panose="02020603050405020304" pitchFamily="18" charset="0"/>
              </a:rPr>
              <a:t>transfer of copyright ownership through the Project Authorization Request (PAR) process</a:t>
            </a:r>
          </a:p>
        </p:txBody>
      </p:sp>
      <p:sp>
        <p:nvSpPr>
          <p:cNvPr id="7" name="바닥글 개체 틀 1">
            <a:extLst>
              <a:ext uri="{FF2B5EF4-FFF2-40B4-BE49-F238E27FC236}">
                <a16:creationId xmlns:a16="http://schemas.microsoft.com/office/drawing/2014/main" id="{5A5959E8-3AF5-4672-9105-CFC9A1106705}"/>
              </a:ext>
            </a:extLst>
          </p:cNvPr>
          <p:cNvSpPr>
            <a:spLocks noGrp="1"/>
          </p:cNvSpPr>
          <p:nvPr>
            <p:ph type="ftr" sz="quarter" idx="11"/>
          </p:nvPr>
        </p:nvSpPr>
        <p:spPr>
          <a:xfrm>
            <a:off x="457200" y="6610350"/>
            <a:ext cx="4038600" cy="247650"/>
          </a:xfrm>
        </p:spPr>
        <p:txBody>
          <a:bodyPr/>
          <a:lstStyle/>
          <a:p>
            <a:pPr>
              <a:defRPr/>
            </a:pPr>
            <a:r>
              <a:rPr lang="en-US"/>
              <a:t>2888-21-0057-00-0000-Session #8 WG Opening Plenary</a:t>
            </a:r>
            <a:endParaRPr lang="en-US" dirty="0"/>
          </a:p>
        </p:txBody>
      </p:sp>
    </p:spTree>
    <p:extLst>
      <p:ext uri="{BB962C8B-B14F-4D97-AF65-F5344CB8AC3E}">
        <p14:creationId xmlns:p14="http://schemas.microsoft.com/office/powerpoint/2010/main" val="257805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369993F-2DA2-45BF-8407-C58CC03AFCF0}"/>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Objectives for the October Meeting</a:t>
            </a:r>
            <a:endParaRPr lang="ko-KR" altLang="en-US" dirty="0"/>
          </a:p>
        </p:txBody>
      </p:sp>
      <p:sp>
        <p:nvSpPr>
          <p:cNvPr id="4" name="슬라이드 번호 개체 틀 3">
            <a:extLst>
              <a:ext uri="{FF2B5EF4-FFF2-40B4-BE49-F238E27FC236}">
                <a16:creationId xmlns:a16="http://schemas.microsoft.com/office/drawing/2014/main" id="{634DBBB2-0A13-4583-8899-2B9E8D21A1C1}"/>
              </a:ext>
            </a:extLst>
          </p:cNvPr>
          <p:cNvSpPr>
            <a:spLocks noGrp="1"/>
          </p:cNvSpPr>
          <p:nvPr>
            <p:ph type="sldNum" sz="quarter" idx="12"/>
          </p:nvPr>
        </p:nvSpPr>
        <p:spPr/>
        <p:txBody>
          <a:bodyPr/>
          <a:lstStyle/>
          <a:p>
            <a:pPr>
              <a:defRPr/>
            </a:pPr>
            <a:fld id="{2E8BD8E8-FEBE-4B48-A872-D5E72F1EB77B}" type="slidenum">
              <a:rPr lang="en-US" smtClean="0"/>
              <a:pPr>
                <a:defRPr/>
              </a:pPr>
              <a:t>18</a:t>
            </a:fld>
            <a:endParaRPr lang="en-US">
              <a:latin typeface="Myriad Pro" charset="0"/>
            </a:endParaRPr>
          </a:p>
        </p:txBody>
      </p:sp>
      <p:sp>
        <p:nvSpPr>
          <p:cNvPr id="6" name="Rectangle 3">
            <a:extLst>
              <a:ext uri="{FF2B5EF4-FFF2-40B4-BE49-F238E27FC236}">
                <a16:creationId xmlns:a16="http://schemas.microsoft.com/office/drawing/2014/main" id="{924319D0-4B8F-4E37-9608-A24C3CD634AA}"/>
              </a:ext>
            </a:extLst>
          </p:cNvPr>
          <p:cNvSpPr txBox="1">
            <a:spLocks noChangeArrowheads="1"/>
          </p:cNvSpPr>
          <p:nvPr/>
        </p:nvSpPr>
        <p:spPr bwMode="auto">
          <a:xfrm>
            <a:off x="647700" y="990600"/>
            <a:ext cx="78486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800" kern="0" dirty="0">
                <a:latin typeface="Times New Roman" panose="02020603050405020304" pitchFamily="18" charset="0"/>
                <a:cs typeface="Times New Roman" panose="02020603050405020304" pitchFamily="18" charset="0"/>
              </a:rPr>
              <a:t>Work and Discuss</a:t>
            </a:r>
          </a:p>
          <a:p>
            <a:pPr lvl="1">
              <a:lnSpc>
                <a:spcPct val="150000"/>
              </a:lnSpc>
            </a:pPr>
            <a:r>
              <a:rPr lang="en-US" altLang="ko-KR" sz="2400" kern="0" dirty="0">
                <a:latin typeface="Times New Roman" panose="02020603050405020304" pitchFamily="18" charset="0"/>
                <a:cs typeface="Times New Roman" panose="02020603050405020304" pitchFamily="18" charset="0"/>
              </a:rPr>
              <a:t>Review input contributions</a:t>
            </a:r>
          </a:p>
          <a:p>
            <a:pPr lvl="1">
              <a:lnSpc>
                <a:spcPct val="150000"/>
              </a:lnSpc>
            </a:pPr>
            <a:r>
              <a:rPr lang="en-US" altLang="ko-KR" sz="2400" kern="0" dirty="0">
                <a:latin typeface="Times New Roman" panose="02020603050405020304" pitchFamily="18" charset="0"/>
                <a:cs typeface="Times New Roman" panose="02020603050405020304" pitchFamily="18" charset="0"/>
              </a:rPr>
              <a:t>Review and improvement of IEEE 2888.1 Drafts</a:t>
            </a:r>
          </a:p>
          <a:p>
            <a:pPr lvl="1">
              <a:lnSpc>
                <a:spcPct val="150000"/>
              </a:lnSpc>
            </a:pPr>
            <a:r>
              <a:rPr lang="en-US" altLang="ko-KR" sz="2400" kern="0" dirty="0">
                <a:latin typeface="Times New Roman" panose="02020603050405020304" pitchFamily="18" charset="0"/>
                <a:cs typeface="Times New Roman" panose="02020603050405020304" pitchFamily="18" charset="0"/>
              </a:rPr>
              <a:t>Review and improvement of IEEE 2888.2 Drafts</a:t>
            </a:r>
          </a:p>
          <a:p>
            <a:pPr lvl="1">
              <a:lnSpc>
                <a:spcPct val="150000"/>
              </a:lnSpc>
            </a:pPr>
            <a:r>
              <a:rPr lang="en-US" altLang="ko-KR" sz="2400" kern="0" dirty="0">
                <a:latin typeface="Times New Roman" panose="02020603050405020304" pitchFamily="18" charset="0"/>
                <a:cs typeface="Times New Roman" panose="02020603050405020304" pitchFamily="18" charset="0"/>
              </a:rPr>
              <a:t>Review and improvement of IEEE 2888.3 Drafts</a:t>
            </a:r>
          </a:p>
          <a:p>
            <a:pPr lvl="1">
              <a:lnSpc>
                <a:spcPct val="150000"/>
              </a:lnSpc>
            </a:pPr>
            <a:r>
              <a:rPr lang="en-US" altLang="ko-KR" sz="2400" kern="0" dirty="0">
                <a:latin typeface="Times New Roman" panose="02020603050405020304" pitchFamily="18" charset="0"/>
                <a:cs typeface="Times New Roman" panose="02020603050405020304" pitchFamily="18" charset="0"/>
              </a:rPr>
              <a:t>Review and improvement of IEEE 2888.4 Drafts</a:t>
            </a:r>
          </a:p>
          <a:p>
            <a:pPr lvl="1">
              <a:lnSpc>
                <a:spcPct val="150000"/>
              </a:lnSpc>
            </a:pPr>
            <a:r>
              <a:rPr lang="en-US" altLang="ko-KR" sz="2400" kern="0" dirty="0">
                <a:latin typeface="Times New Roman" panose="02020603050405020304" pitchFamily="18" charset="0"/>
                <a:cs typeface="Times New Roman" panose="02020603050405020304" pitchFamily="18" charset="0"/>
              </a:rPr>
              <a:t>Discussion of new projects</a:t>
            </a:r>
          </a:p>
          <a:p>
            <a:pPr lvl="1">
              <a:lnSpc>
                <a:spcPct val="150000"/>
              </a:lnSpc>
            </a:pPr>
            <a:r>
              <a:rPr lang="en-US" altLang="ko-KR" sz="2400" kern="0" dirty="0">
                <a:latin typeface="Times New Roman" panose="02020603050405020304" pitchFamily="18" charset="0"/>
                <a:cs typeface="Times New Roman" panose="02020603050405020304" pitchFamily="18" charset="0"/>
              </a:rPr>
              <a:t>Decision of Future Session for 2023</a:t>
            </a:r>
          </a:p>
        </p:txBody>
      </p:sp>
      <p:sp>
        <p:nvSpPr>
          <p:cNvPr id="7" name="바닥글 개체 틀 1">
            <a:extLst>
              <a:ext uri="{FF2B5EF4-FFF2-40B4-BE49-F238E27FC236}">
                <a16:creationId xmlns:a16="http://schemas.microsoft.com/office/drawing/2014/main" id="{3694B663-74BD-4188-8ED8-39A0E0DE5849}"/>
              </a:ext>
            </a:extLst>
          </p:cNvPr>
          <p:cNvSpPr>
            <a:spLocks noGrp="1"/>
          </p:cNvSpPr>
          <p:nvPr>
            <p:ph type="ftr" sz="quarter" idx="11"/>
          </p:nvPr>
        </p:nvSpPr>
        <p:spPr>
          <a:xfrm>
            <a:off x="457200" y="6610350"/>
            <a:ext cx="4038600" cy="247650"/>
          </a:xfrm>
        </p:spPr>
        <p:txBody>
          <a:bodyPr/>
          <a:lstStyle/>
          <a:p>
            <a:pPr>
              <a:defRPr/>
            </a:pPr>
            <a:r>
              <a:rPr lang="en-US"/>
              <a:t>2888-21-0057-00-0000-Session #8 WG Opening Plenary</a:t>
            </a:r>
            <a:endParaRPr lang="en-US" dirty="0"/>
          </a:p>
        </p:txBody>
      </p:sp>
    </p:spTree>
    <p:extLst>
      <p:ext uri="{BB962C8B-B14F-4D97-AF65-F5344CB8AC3E}">
        <p14:creationId xmlns:p14="http://schemas.microsoft.com/office/powerpoint/2010/main" val="213133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cs typeface="ＭＳ Ｐゴシック" pitchFamily="-84" charset="-128"/>
              </a:rPr>
              <a:t>Compliance with </a:t>
            </a:r>
            <a:br>
              <a:rPr lang="en-US" dirty="0">
                <a:cs typeface="ＭＳ Ｐゴシック" pitchFamily="-84" charset="-128"/>
              </a:rPr>
            </a:br>
            <a:r>
              <a:rPr lang="en-US" dirty="0">
                <a:cs typeface="ＭＳ Ｐゴシック" pitchFamily="-84" charset="-128"/>
              </a:rPr>
              <a:t>IEEE Standards Policies and Procedures</a:t>
            </a:r>
          </a:p>
        </p:txBody>
      </p:sp>
      <p:sp>
        <p:nvSpPr>
          <p:cNvPr id="17412" name="Slide Number Placeholder 6"/>
          <p:cNvSpPr>
            <a:spLocks noGrp="1"/>
          </p:cNvSpPr>
          <p:nvPr>
            <p:ph type="sldNum" sz="quarter" idx="12"/>
          </p:nvPr>
        </p:nvSpPr>
        <p:spPr>
          <a:noFill/>
        </p:spPr>
        <p:txBody>
          <a:bodyPr/>
          <a:lstStyle/>
          <a:p>
            <a:fld id="{DFBEED3A-6D63-9244-B6A1-DC72C373F3D9}" type="slidenum">
              <a:rPr lang="en-US"/>
              <a:pPr/>
              <a:t>1</a:t>
            </a:fld>
            <a:endParaRPr lang="en-US" sz="1400">
              <a:latin typeface="Myriad Pro" charset="0"/>
            </a:endParaRPr>
          </a:p>
        </p:txBody>
      </p:sp>
      <p:sp>
        <p:nvSpPr>
          <p:cNvPr id="17411" name="Text Box 4"/>
          <p:cNvSpPr>
            <a:spLocks noGrp="1" noChangeArrowheads="1"/>
          </p:cNvSpPr>
          <p:nvPr>
            <p:ph idx="4294967295"/>
          </p:nvPr>
        </p:nvSpPr>
        <p:spPr>
          <a:xfrm>
            <a:off x="457200" y="1219200"/>
            <a:ext cx="8229600" cy="4705350"/>
          </a:xfrm>
          <a:solidFill>
            <a:srgbClr val="FFFFFF"/>
          </a:solidFill>
          <a:ln>
            <a:solidFill>
              <a:srgbClr val="000000"/>
            </a:solidFill>
          </a:ln>
        </p:spPr>
        <p:txBody>
          <a:bodyPr/>
          <a:lstStyle/>
          <a:p>
            <a:pPr eaLnBrk="1" hangingPunct="1">
              <a:lnSpc>
                <a:spcPct val="80000"/>
              </a:lnSpc>
            </a:pPr>
            <a:endParaRPr lang="en-US" altLang="ja-JP" sz="1200" dirty="0">
              <a:cs typeface="ＭＳ Ｐゴシック" pitchFamily="-84" charset="-128"/>
            </a:endParaRPr>
          </a:p>
          <a:p>
            <a:pPr marL="0" indent="0" eaLnBrk="1" hangingPunct="1"/>
            <a:r>
              <a:rPr lang="en-US" sz="1200" b="1" dirty="0" err="1"/>
              <a:t>Subclause</a:t>
            </a:r>
            <a:r>
              <a:rPr lang="en-US" sz="1200" b="1" dirty="0"/>
              <a:t> 5.2.1 of the </a:t>
            </a:r>
            <a:r>
              <a:rPr lang="en-US" sz="1200" b="1" i="1" dirty="0"/>
              <a:t>IEEE-SA Standards Board Bylaws </a:t>
            </a:r>
            <a:r>
              <a:rPr lang="en-US" sz="12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200" b="1" dirty="0">
              <a:cs typeface="ＭＳ Ｐゴシック" pitchFamily="-84" charset="-128"/>
            </a:endParaRPr>
          </a:p>
          <a:p>
            <a:pPr eaLnBrk="1" hangingPunct="1">
              <a:buFontTx/>
              <a:buChar char="•"/>
            </a:pPr>
            <a:endParaRPr lang="en-US" altLang="ja-JP" sz="1200" dirty="0">
              <a:cs typeface="ＭＳ Ｐゴシック" pitchFamily="-84" charset="-128"/>
            </a:endParaRPr>
          </a:p>
          <a:p>
            <a:pPr marL="0" indent="0" eaLnBrk="1" hangingPunct="1"/>
            <a:r>
              <a:rPr lang="en-US" altLang="ja-JP" sz="1200" dirty="0">
                <a:cs typeface="ＭＳ Ｐゴシック" pitchFamily="-84" charset="-128"/>
              </a:rPr>
              <a:t>The contributor acknowledges and accepts that this contribution is subject to </a:t>
            </a:r>
          </a:p>
          <a:p>
            <a:pPr eaLnBrk="1" hangingPunct="1">
              <a:buFontTx/>
              <a:buChar char="•"/>
            </a:pPr>
            <a:r>
              <a:rPr lang="en-US" altLang="ja-JP" sz="1200" dirty="0">
                <a:cs typeface="ＭＳ Ｐゴシック" pitchFamily="-84" charset="-128"/>
              </a:rPr>
              <a:t>The IEEE Standards copyright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7, </a:t>
            </a:r>
            <a:r>
              <a:rPr lang="en-US" altLang="ja-JP" sz="1200" dirty="0">
                <a:cs typeface="ＭＳ Ｐゴシック" pitchFamily="-84" charset="-128"/>
                <a:hlinkClick r:id="rId2"/>
              </a:rPr>
              <a:t>http://standards.ieee.org/develop/policies/bylaws/sect6-7.html#7</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6.1, http://standards.ieee.org/develop/policies/opman/sect6.html</a:t>
            </a:r>
          </a:p>
          <a:p>
            <a:pPr eaLnBrk="1" hangingPunct="1">
              <a:buFontTx/>
              <a:buChar char="•"/>
            </a:pPr>
            <a:r>
              <a:rPr lang="en-US" altLang="ja-JP" sz="1200" dirty="0">
                <a:cs typeface="ＭＳ Ｐゴシック" pitchFamily="-84" charset="-128"/>
              </a:rPr>
              <a:t>The IEEE Standards patent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6, </a:t>
            </a:r>
            <a:r>
              <a:rPr lang="en-US" altLang="ja-JP" sz="1200" dirty="0">
                <a:cs typeface="ＭＳ Ｐゴシック" pitchFamily="-84" charset="-128"/>
                <a:hlinkClick r:id="rId3"/>
              </a:rPr>
              <a:t>http://standards.ieee.org/guides/bylaws/sect6-7.html#6</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6.3, http://standards.ieee.org/develop/policies/opman/sect6.html</a:t>
            </a:r>
          </a:p>
          <a:p>
            <a:pPr eaLnBrk="1" hangingPunct="1">
              <a:buFontTx/>
              <a:buChar char="•"/>
            </a:pPr>
            <a:endParaRPr lang="en-US" sz="1200" dirty="0">
              <a:cs typeface="ＭＳ Ｐゴシック" pitchFamily="-84" charset="-128"/>
            </a:endParaRPr>
          </a:p>
        </p:txBody>
      </p:sp>
      <p:sp>
        <p:nvSpPr>
          <p:cNvPr id="2" name="바닥글 개체 틀 1"/>
          <p:cNvSpPr>
            <a:spLocks noGrp="1"/>
          </p:cNvSpPr>
          <p:nvPr>
            <p:ph type="ftr" sz="quarter" idx="11"/>
          </p:nvPr>
        </p:nvSpPr>
        <p:spPr/>
        <p:txBody>
          <a:bodyPr/>
          <a:lstStyle/>
          <a:p>
            <a:pPr>
              <a:defRPr/>
            </a:pPr>
            <a:r>
              <a:rPr lang="en-US"/>
              <a:t>2888-21-0057-00-0000-Session #8 WG Opening Plenary</a:t>
            </a:r>
            <a:endParaRPr lang="en-US" dirty="0"/>
          </a:p>
        </p:txBody>
      </p:sp>
    </p:spTree>
    <p:extLst>
      <p:ext uri="{BB962C8B-B14F-4D97-AF65-F5344CB8AC3E}">
        <p14:creationId xmlns:p14="http://schemas.microsoft.com/office/powerpoint/2010/main" val="1273612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D00976C-832B-4306-BA75-AF12551B77A4}"/>
              </a:ext>
            </a:extLst>
          </p:cNvPr>
          <p:cNvSpPr>
            <a:spLocks noGrp="1"/>
          </p:cNvSpPr>
          <p:nvPr>
            <p:ph type="title"/>
          </p:nvPr>
        </p:nvSpPr>
        <p:spPr/>
        <p:txBody>
          <a:bodyPr/>
          <a:lstStyle/>
          <a:p>
            <a:r>
              <a:rPr lang="en-US" altLang="ko-KR" dirty="0"/>
              <a:t>Development Timeline for IEEE 2888.1</a:t>
            </a:r>
            <a:endParaRPr lang="ko-KR" altLang="en-US" dirty="0"/>
          </a:p>
        </p:txBody>
      </p:sp>
      <p:sp>
        <p:nvSpPr>
          <p:cNvPr id="4" name="슬라이드 번호 개체 틀 3">
            <a:extLst>
              <a:ext uri="{FF2B5EF4-FFF2-40B4-BE49-F238E27FC236}">
                <a16:creationId xmlns:a16="http://schemas.microsoft.com/office/drawing/2014/main" id="{03ADA7E6-3CE7-426B-921E-66FE1A8E8D73}"/>
              </a:ext>
            </a:extLst>
          </p:cNvPr>
          <p:cNvSpPr>
            <a:spLocks noGrp="1"/>
          </p:cNvSpPr>
          <p:nvPr>
            <p:ph type="sldNum" sz="quarter" idx="12"/>
          </p:nvPr>
        </p:nvSpPr>
        <p:spPr/>
        <p:txBody>
          <a:bodyPr/>
          <a:lstStyle/>
          <a:p>
            <a:pPr>
              <a:defRPr/>
            </a:pPr>
            <a:fld id="{2E8BD8E8-FEBE-4B48-A872-D5E72F1EB77B}" type="slidenum">
              <a:rPr lang="en-US" smtClean="0"/>
              <a:pPr>
                <a:defRPr/>
              </a:pPr>
              <a:t>19</a:t>
            </a:fld>
            <a:endParaRPr lang="en-US">
              <a:latin typeface="Myriad Pro" charset="0"/>
            </a:endParaRPr>
          </a:p>
        </p:txBody>
      </p:sp>
      <p:sp>
        <p:nvSpPr>
          <p:cNvPr id="66" name="내용 개체 틀 2">
            <a:extLst>
              <a:ext uri="{FF2B5EF4-FFF2-40B4-BE49-F238E27FC236}">
                <a16:creationId xmlns:a16="http://schemas.microsoft.com/office/drawing/2014/main" id="{71AC66EE-8E68-4097-8B9A-1C10F8BD14E9}"/>
              </a:ext>
            </a:extLst>
          </p:cNvPr>
          <p:cNvSpPr txBox="1">
            <a:spLocks/>
          </p:cNvSpPr>
          <p:nvPr/>
        </p:nvSpPr>
        <p:spPr>
          <a:xfrm>
            <a:off x="76200" y="1140691"/>
            <a:ext cx="5562600" cy="2031325"/>
          </a:xfrm>
          <a:prstGeom prst="rect">
            <a:avLst/>
          </a:prstGeom>
        </p:spPr>
        <p:txBody>
          <a:bodyPr wrap="square">
            <a:spAutoFit/>
          </a:bodyPr>
          <a:lstStyle>
            <a:defPPr>
              <a:defRPr lang="en-US"/>
            </a:defPPr>
            <a:lvl1pPr marL="444500">
              <a:lnSpc>
                <a:spcPct val="100000"/>
              </a:lnSpc>
              <a:defRPr sz="1600">
                <a:latin typeface="Times New Roman" panose="02020603050405020304" pitchFamily="18" charset="0"/>
                <a:cs typeface="Times New Roman" panose="02020603050405020304" pitchFamily="18" charset="0"/>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30250" indent="-285750">
              <a:lnSpc>
                <a:spcPct val="150000"/>
              </a:lnSpc>
              <a:buFont typeface="Wingdings" panose="05000000000000000000" pitchFamily="2" charset="2"/>
              <a:buChar char="l"/>
            </a:pPr>
            <a:r>
              <a:rPr lang="en-US" altLang="ko-KR" sz="1400" dirty="0"/>
              <a:t>PAR approved: 09/2019</a:t>
            </a:r>
          </a:p>
          <a:p>
            <a:pPr marL="730250" indent="-285750">
              <a:lnSpc>
                <a:spcPct val="150000"/>
              </a:lnSpc>
              <a:buFont typeface="Wingdings" panose="05000000000000000000" pitchFamily="2" charset="2"/>
              <a:buChar char="l"/>
            </a:pPr>
            <a:r>
              <a:rPr lang="en-US" altLang="ko-KR" sz="1400" dirty="0"/>
              <a:t>Working Group 1st Letter Ballot: 06/2021 (20 days)</a:t>
            </a:r>
            <a:br>
              <a:rPr lang="en-US" altLang="ko-KR" sz="1400" dirty="0"/>
            </a:br>
            <a:r>
              <a:rPr lang="en-US" altLang="ko-KR" sz="1400" dirty="0"/>
              <a:t>- Before July meeting</a:t>
            </a:r>
          </a:p>
          <a:p>
            <a:pPr marL="730250" indent="-285750">
              <a:lnSpc>
                <a:spcPct val="150000"/>
              </a:lnSpc>
              <a:buFont typeface="Wingdings" panose="05000000000000000000" pitchFamily="2" charset="2"/>
              <a:buChar char="l"/>
            </a:pPr>
            <a:r>
              <a:rPr lang="en-US" altLang="ko-KR" sz="1400" dirty="0"/>
              <a:t>Working Group 2nd Letter Ballot: 09/2021 (20 days)</a:t>
            </a:r>
            <a:br>
              <a:rPr lang="en-US" altLang="ko-KR" sz="1400" dirty="0"/>
            </a:br>
            <a:r>
              <a:rPr lang="en-US" altLang="ko-KR" sz="1400" dirty="0"/>
              <a:t>- Before October meeting</a:t>
            </a:r>
          </a:p>
          <a:p>
            <a:pPr marL="730250" indent="-285750">
              <a:lnSpc>
                <a:spcPct val="150000"/>
              </a:lnSpc>
              <a:buFont typeface="Wingdings" panose="05000000000000000000" pitchFamily="2" charset="2"/>
              <a:buChar char="l"/>
            </a:pPr>
            <a:endParaRPr lang="ko-KR" altLang="en-US" sz="1400" dirty="0"/>
          </a:p>
        </p:txBody>
      </p:sp>
      <p:sp>
        <p:nvSpPr>
          <p:cNvPr id="67" name="직사각형 66">
            <a:extLst>
              <a:ext uri="{FF2B5EF4-FFF2-40B4-BE49-F238E27FC236}">
                <a16:creationId xmlns:a16="http://schemas.microsoft.com/office/drawing/2014/main" id="{7364D5F4-CAA2-4D88-8E7F-ED0C5F3DEC6E}"/>
              </a:ext>
            </a:extLst>
          </p:cNvPr>
          <p:cNvSpPr/>
          <p:nvPr/>
        </p:nvSpPr>
        <p:spPr>
          <a:xfrm>
            <a:off x="4551775" y="1111237"/>
            <a:ext cx="4862997" cy="2031325"/>
          </a:xfrm>
          <a:prstGeom prst="rect">
            <a:avLst/>
          </a:prstGeom>
        </p:spPr>
        <p:txBody>
          <a:bodyPr wrap="square">
            <a:spAutoFit/>
          </a:bodyPr>
          <a:lstStyle/>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Open Sponsor Ballot Invitation: 10/2021 (30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Sponsor Ballot: 11/2021 (30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Recirculation 1</a:t>
            </a:r>
            <a:r>
              <a:rPr lang="en-US" altLang="ko-KR" sz="1400" baseline="30000" dirty="0">
                <a:latin typeface="Times New Roman" panose="02020603050405020304" pitchFamily="18" charset="0"/>
                <a:cs typeface="Times New Roman" panose="02020603050405020304" pitchFamily="18" charset="0"/>
              </a:rPr>
              <a:t>st</a:t>
            </a:r>
            <a:r>
              <a:rPr lang="en-US" altLang="ko-KR" sz="1400" dirty="0">
                <a:latin typeface="Times New Roman" panose="02020603050405020304" pitchFamily="18" charset="0"/>
                <a:cs typeface="Times New Roman" panose="02020603050405020304" pitchFamily="18" charset="0"/>
              </a:rPr>
              <a:t> Ballot: 02/2022 (10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Recirculation 2</a:t>
            </a:r>
            <a:r>
              <a:rPr lang="en-US" altLang="ko-KR" sz="1400" baseline="30000" dirty="0">
                <a:latin typeface="Times New Roman" panose="02020603050405020304" pitchFamily="18" charset="0"/>
                <a:cs typeface="Times New Roman" panose="02020603050405020304" pitchFamily="18" charset="0"/>
              </a:rPr>
              <a:t>nd</a:t>
            </a:r>
            <a:r>
              <a:rPr lang="en-US" altLang="ko-KR" sz="1400" dirty="0">
                <a:latin typeface="Times New Roman" panose="02020603050405020304" pitchFamily="18" charset="0"/>
                <a:cs typeface="Times New Roman" panose="02020603050405020304" pitchFamily="18" charset="0"/>
              </a:rPr>
              <a:t> Ballot: 05/2022 (10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Submit to </a:t>
            </a:r>
            <a:r>
              <a:rPr lang="en-US" altLang="ko-KR" sz="1400" dirty="0" err="1">
                <a:latin typeface="Times New Roman" panose="02020603050405020304" pitchFamily="18" charset="0"/>
                <a:cs typeface="Times New Roman" panose="02020603050405020304" pitchFamily="18" charset="0"/>
              </a:rPr>
              <a:t>RevCom</a:t>
            </a:r>
            <a:r>
              <a:rPr lang="en-US" altLang="ko-KR" sz="1400" dirty="0">
                <a:latin typeface="Times New Roman" panose="02020603050405020304" pitchFamily="18" charset="0"/>
                <a:cs typeface="Times New Roman" panose="02020603050405020304" pitchFamily="18" charset="0"/>
              </a:rPr>
              <a:t>: 07/2022</a:t>
            </a:r>
          </a:p>
          <a:p>
            <a:pPr marL="730250" indent="-285750">
              <a:lnSpc>
                <a:spcPct val="150000"/>
              </a:lnSpc>
              <a:buFont typeface="Wingdings" panose="05000000000000000000" pitchFamily="2" charset="2"/>
              <a:buChar char="l"/>
            </a:pPr>
            <a:r>
              <a:rPr lang="en-US" altLang="ko-KR" sz="1400" dirty="0">
                <a:solidFill>
                  <a:srgbClr val="FF0000"/>
                </a:solidFill>
                <a:latin typeface="Times New Roman" panose="02020603050405020304" pitchFamily="18" charset="0"/>
                <a:cs typeface="Times New Roman" panose="02020603050405020304" pitchFamily="18" charset="0"/>
              </a:rPr>
              <a:t>Publishing: 01/2023</a:t>
            </a:r>
            <a:endParaRPr lang="ko-KR" altLang="en-US" sz="1400" dirty="0">
              <a:solidFill>
                <a:srgbClr val="FF0000"/>
              </a:solidFill>
              <a:latin typeface="Times New Roman" panose="02020603050405020304" pitchFamily="18" charset="0"/>
              <a:cs typeface="Times New Roman" panose="02020603050405020304" pitchFamily="18" charset="0"/>
            </a:endParaRPr>
          </a:p>
        </p:txBody>
      </p:sp>
      <p:sp>
        <p:nvSpPr>
          <p:cNvPr id="8" name="바닥글 개체 틀 1">
            <a:extLst>
              <a:ext uri="{FF2B5EF4-FFF2-40B4-BE49-F238E27FC236}">
                <a16:creationId xmlns:a16="http://schemas.microsoft.com/office/drawing/2014/main" id="{313E61C8-60E3-4A1C-9503-8F8BFC381ACB}"/>
              </a:ext>
            </a:extLst>
          </p:cNvPr>
          <p:cNvSpPr>
            <a:spLocks noGrp="1"/>
          </p:cNvSpPr>
          <p:nvPr>
            <p:ph type="ftr" sz="quarter" idx="11"/>
          </p:nvPr>
        </p:nvSpPr>
        <p:spPr>
          <a:xfrm>
            <a:off x="457200" y="6610350"/>
            <a:ext cx="4038600" cy="247650"/>
          </a:xfrm>
        </p:spPr>
        <p:txBody>
          <a:bodyPr/>
          <a:lstStyle/>
          <a:p>
            <a:pPr>
              <a:defRPr/>
            </a:pPr>
            <a:r>
              <a:rPr lang="en-US"/>
              <a:t>2888-21-0057-00-0000-Session #8 WG Opening Plenary</a:t>
            </a:r>
            <a:endParaRPr lang="en-US" dirty="0"/>
          </a:p>
        </p:txBody>
      </p:sp>
      <p:sp>
        <p:nvSpPr>
          <p:cNvPr id="11" name="TextBox 10">
            <a:extLst>
              <a:ext uri="{FF2B5EF4-FFF2-40B4-BE49-F238E27FC236}">
                <a16:creationId xmlns:a16="http://schemas.microsoft.com/office/drawing/2014/main" id="{4D90D92E-5825-49AF-9E2C-D6657462CCFD}"/>
              </a:ext>
            </a:extLst>
          </p:cNvPr>
          <p:cNvSpPr txBox="1"/>
          <p:nvPr/>
        </p:nvSpPr>
        <p:spPr>
          <a:xfrm>
            <a:off x="8300475" y="5632172"/>
            <a:ext cx="732894" cy="246221"/>
          </a:xfrm>
          <a:prstGeom prst="rect">
            <a:avLst/>
          </a:prstGeom>
          <a:noFill/>
        </p:spPr>
        <p:txBody>
          <a:bodyPr wrap="none" rtlCol="0">
            <a:spAutoFit/>
          </a:bodyPr>
          <a:lstStyle/>
          <a:p>
            <a:pPr algn="ctr"/>
            <a:r>
              <a:rPr lang="en-US" altLang="ko-KR" sz="1000" dirty="0"/>
              <a:t>01/2023</a:t>
            </a:r>
            <a:endParaRPr lang="ko-KR" altLang="en-US" sz="1000" dirty="0"/>
          </a:p>
        </p:txBody>
      </p:sp>
      <p:sp>
        <p:nvSpPr>
          <p:cNvPr id="14" name="TextBox 13">
            <a:extLst>
              <a:ext uri="{FF2B5EF4-FFF2-40B4-BE49-F238E27FC236}">
                <a16:creationId xmlns:a16="http://schemas.microsoft.com/office/drawing/2014/main" id="{824ADE5B-A6CF-4EBD-AA20-9AB46C846D6E}"/>
              </a:ext>
            </a:extLst>
          </p:cNvPr>
          <p:cNvSpPr txBox="1"/>
          <p:nvPr/>
        </p:nvSpPr>
        <p:spPr>
          <a:xfrm>
            <a:off x="7344365" y="5632172"/>
            <a:ext cx="732894" cy="246221"/>
          </a:xfrm>
          <a:prstGeom prst="rect">
            <a:avLst/>
          </a:prstGeom>
          <a:noFill/>
        </p:spPr>
        <p:txBody>
          <a:bodyPr wrap="none" rtlCol="0">
            <a:spAutoFit/>
          </a:bodyPr>
          <a:lstStyle/>
          <a:p>
            <a:pPr algn="ctr"/>
            <a:r>
              <a:rPr lang="en-US" altLang="ko-KR" sz="1000" dirty="0"/>
              <a:t>09/2022</a:t>
            </a:r>
            <a:endParaRPr lang="ko-KR" altLang="en-US" sz="1000" dirty="0"/>
          </a:p>
        </p:txBody>
      </p:sp>
      <p:sp>
        <p:nvSpPr>
          <p:cNvPr id="17" name="TextBox 16">
            <a:extLst>
              <a:ext uri="{FF2B5EF4-FFF2-40B4-BE49-F238E27FC236}">
                <a16:creationId xmlns:a16="http://schemas.microsoft.com/office/drawing/2014/main" id="{2763AE1D-F911-4B82-8C17-FE16B7B7CCA9}"/>
              </a:ext>
            </a:extLst>
          </p:cNvPr>
          <p:cNvSpPr txBox="1"/>
          <p:nvPr/>
        </p:nvSpPr>
        <p:spPr>
          <a:xfrm>
            <a:off x="6819219" y="5889878"/>
            <a:ext cx="732894" cy="246221"/>
          </a:xfrm>
          <a:prstGeom prst="rect">
            <a:avLst/>
          </a:prstGeom>
          <a:noFill/>
        </p:spPr>
        <p:txBody>
          <a:bodyPr wrap="none" rtlCol="0">
            <a:spAutoFit/>
          </a:bodyPr>
          <a:lstStyle/>
          <a:p>
            <a:pPr algn="ctr"/>
            <a:r>
              <a:rPr lang="en-US" altLang="ko-KR" sz="1000" dirty="0">
                <a:solidFill>
                  <a:schemeClr val="accent6">
                    <a:lumMod val="75000"/>
                  </a:schemeClr>
                </a:solidFill>
              </a:rPr>
              <a:t>08/2022</a:t>
            </a:r>
            <a:endParaRPr lang="ko-KR" altLang="en-US" sz="1000" dirty="0">
              <a:solidFill>
                <a:schemeClr val="accent6">
                  <a:lumMod val="75000"/>
                </a:schemeClr>
              </a:solidFill>
            </a:endParaRPr>
          </a:p>
        </p:txBody>
      </p:sp>
      <p:sp>
        <p:nvSpPr>
          <p:cNvPr id="22" name="TextBox 21">
            <a:extLst>
              <a:ext uri="{FF2B5EF4-FFF2-40B4-BE49-F238E27FC236}">
                <a16:creationId xmlns:a16="http://schemas.microsoft.com/office/drawing/2014/main" id="{52B141D9-DFC6-4FC2-8B94-3BE9C9C57323}"/>
              </a:ext>
            </a:extLst>
          </p:cNvPr>
          <p:cNvSpPr txBox="1"/>
          <p:nvPr/>
        </p:nvSpPr>
        <p:spPr>
          <a:xfrm>
            <a:off x="6281311" y="5627654"/>
            <a:ext cx="732894" cy="246221"/>
          </a:xfrm>
          <a:prstGeom prst="rect">
            <a:avLst/>
          </a:prstGeom>
          <a:noFill/>
        </p:spPr>
        <p:txBody>
          <a:bodyPr wrap="none" rtlCol="0">
            <a:spAutoFit/>
          </a:bodyPr>
          <a:lstStyle/>
          <a:p>
            <a:pPr algn="ctr"/>
            <a:r>
              <a:rPr lang="en-US" altLang="ko-KR" sz="1000" dirty="0">
                <a:solidFill>
                  <a:srgbClr val="FF0000"/>
                </a:solidFill>
              </a:rPr>
              <a:t>07/2022</a:t>
            </a:r>
            <a:endParaRPr lang="ko-KR" altLang="en-US" sz="1000" dirty="0">
              <a:solidFill>
                <a:srgbClr val="FF0000"/>
              </a:solidFill>
            </a:endParaRPr>
          </a:p>
        </p:txBody>
      </p:sp>
      <p:sp>
        <p:nvSpPr>
          <p:cNvPr id="25" name="TextBox 24">
            <a:extLst>
              <a:ext uri="{FF2B5EF4-FFF2-40B4-BE49-F238E27FC236}">
                <a16:creationId xmlns:a16="http://schemas.microsoft.com/office/drawing/2014/main" id="{1DFA738F-513A-4C60-8379-31FA4D0CECA5}"/>
              </a:ext>
            </a:extLst>
          </p:cNvPr>
          <p:cNvSpPr txBox="1"/>
          <p:nvPr/>
        </p:nvSpPr>
        <p:spPr>
          <a:xfrm>
            <a:off x="5843989" y="5889878"/>
            <a:ext cx="732894" cy="246221"/>
          </a:xfrm>
          <a:prstGeom prst="rect">
            <a:avLst/>
          </a:prstGeom>
          <a:noFill/>
        </p:spPr>
        <p:txBody>
          <a:bodyPr wrap="none" rtlCol="0">
            <a:spAutoFit/>
          </a:bodyPr>
          <a:lstStyle/>
          <a:p>
            <a:pPr algn="ctr"/>
            <a:r>
              <a:rPr lang="en-US" altLang="ko-KR" sz="1000" dirty="0">
                <a:solidFill>
                  <a:srgbClr val="0070C0"/>
                </a:solidFill>
              </a:rPr>
              <a:t>06/2022</a:t>
            </a:r>
            <a:endParaRPr lang="ko-KR" altLang="en-US" sz="1000" dirty="0">
              <a:solidFill>
                <a:srgbClr val="0070C0"/>
              </a:solidFill>
            </a:endParaRPr>
          </a:p>
        </p:txBody>
      </p:sp>
      <p:cxnSp>
        <p:nvCxnSpPr>
          <p:cNvPr id="26" name="직선 연결선 25">
            <a:extLst>
              <a:ext uri="{FF2B5EF4-FFF2-40B4-BE49-F238E27FC236}">
                <a16:creationId xmlns:a16="http://schemas.microsoft.com/office/drawing/2014/main" id="{40FA043A-C29F-45F6-B7F2-CD7E1362473B}"/>
              </a:ext>
            </a:extLst>
          </p:cNvPr>
          <p:cNvCxnSpPr>
            <a:cxnSpLocks/>
            <a:endCxn id="25" idx="0"/>
          </p:cNvCxnSpPr>
          <p:nvPr/>
        </p:nvCxnSpPr>
        <p:spPr>
          <a:xfrm>
            <a:off x="6210435" y="5627654"/>
            <a:ext cx="1" cy="262224"/>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9862ABE-F6D3-4A72-A84F-46A1F70398B9}"/>
              </a:ext>
            </a:extLst>
          </p:cNvPr>
          <p:cNvSpPr txBox="1"/>
          <p:nvPr/>
        </p:nvSpPr>
        <p:spPr>
          <a:xfrm>
            <a:off x="5426546" y="5635656"/>
            <a:ext cx="732894" cy="246221"/>
          </a:xfrm>
          <a:prstGeom prst="rect">
            <a:avLst/>
          </a:prstGeom>
          <a:noFill/>
        </p:spPr>
        <p:txBody>
          <a:bodyPr wrap="none" rtlCol="0">
            <a:spAutoFit/>
          </a:bodyPr>
          <a:lstStyle/>
          <a:p>
            <a:pPr algn="ctr"/>
            <a:r>
              <a:rPr lang="en-US" altLang="ko-KR" sz="1000" dirty="0">
                <a:solidFill>
                  <a:srgbClr val="FF0000"/>
                </a:solidFill>
              </a:rPr>
              <a:t>05/2022</a:t>
            </a:r>
            <a:endParaRPr lang="ko-KR" altLang="en-US" sz="1000" dirty="0">
              <a:solidFill>
                <a:srgbClr val="FF0000"/>
              </a:solidFill>
            </a:endParaRPr>
          </a:p>
        </p:txBody>
      </p:sp>
      <p:sp>
        <p:nvSpPr>
          <p:cNvPr id="40" name="TextBox 39">
            <a:extLst>
              <a:ext uri="{FF2B5EF4-FFF2-40B4-BE49-F238E27FC236}">
                <a16:creationId xmlns:a16="http://schemas.microsoft.com/office/drawing/2014/main" id="{3991122A-B24B-46E1-9E74-B1ABC5C5B50B}"/>
              </a:ext>
            </a:extLst>
          </p:cNvPr>
          <p:cNvSpPr txBox="1"/>
          <p:nvPr/>
        </p:nvSpPr>
        <p:spPr>
          <a:xfrm>
            <a:off x="5026796" y="5889877"/>
            <a:ext cx="732894" cy="246221"/>
          </a:xfrm>
          <a:prstGeom prst="rect">
            <a:avLst/>
          </a:prstGeom>
          <a:noFill/>
        </p:spPr>
        <p:txBody>
          <a:bodyPr wrap="none" rtlCol="0">
            <a:spAutoFit/>
          </a:bodyPr>
          <a:lstStyle>
            <a:defPPr>
              <a:defRPr lang="en-US"/>
            </a:defPPr>
            <a:lvl1pPr algn="ctr">
              <a:defRPr sz="1000">
                <a:solidFill>
                  <a:schemeClr val="accent6">
                    <a:lumMod val="75000"/>
                  </a:schemeClr>
                </a:solidFill>
              </a:defRPr>
            </a:lvl1pPr>
          </a:lstStyle>
          <a:p>
            <a:r>
              <a:rPr lang="en-US" altLang="ko-KR" dirty="0"/>
              <a:t>04/2022</a:t>
            </a:r>
            <a:endParaRPr lang="ko-KR" altLang="en-US" dirty="0"/>
          </a:p>
        </p:txBody>
      </p:sp>
      <p:sp>
        <p:nvSpPr>
          <p:cNvPr id="41" name="TextBox 40">
            <a:extLst>
              <a:ext uri="{FF2B5EF4-FFF2-40B4-BE49-F238E27FC236}">
                <a16:creationId xmlns:a16="http://schemas.microsoft.com/office/drawing/2014/main" id="{8661A214-0EA6-4749-8E7F-6B788E3DEDAE}"/>
              </a:ext>
            </a:extLst>
          </p:cNvPr>
          <p:cNvSpPr txBox="1"/>
          <p:nvPr/>
        </p:nvSpPr>
        <p:spPr>
          <a:xfrm>
            <a:off x="4596203" y="5635656"/>
            <a:ext cx="732894" cy="246221"/>
          </a:xfrm>
          <a:prstGeom prst="rect">
            <a:avLst/>
          </a:prstGeom>
          <a:noFill/>
        </p:spPr>
        <p:txBody>
          <a:bodyPr wrap="none" rtlCol="0">
            <a:spAutoFit/>
          </a:bodyPr>
          <a:lstStyle/>
          <a:p>
            <a:pPr algn="ctr"/>
            <a:r>
              <a:rPr lang="en-US" altLang="ko-KR" sz="1000" dirty="0"/>
              <a:t>03/2022</a:t>
            </a:r>
            <a:endParaRPr lang="ko-KR" altLang="en-US" sz="1000" dirty="0"/>
          </a:p>
        </p:txBody>
      </p:sp>
      <p:sp>
        <p:nvSpPr>
          <p:cNvPr id="42" name="TextBox 41">
            <a:extLst>
              <a:ext uri="{FF2B5EF4-FFF2-40B4-BE49-F238E27FC236}">
                <a16:creationId xmlns:a16="http://schemas.microsoft.com/office/drawing/2014/main" id="{9CAB41BC-8BB6-4AAC-B6CE-E324A94A77E9}"/>
              </a:ext>
            </a:extLst>
          </p:cNvPr>
          <p:cNvSpPr txBox="1"/>
          <p:nvPr/>
        </p:nvSpPr>
        <p:spPr>
          <a:xfrm>
            <a:off x="4151025" y="5889877"/>
            <a:ext cx="732894" cy="246221"/>
          </a:xfrm>
          <a:prstGeom prst="rect">
            <a:avLst/>
          </a:prstGeom>
          <a:noFill/>
        </p:spPr>
        <p:txBody>
          <a:bodyPr wrap="none" rtlCol="0">
            <a:spAutoFit/>
          </a:bodyPr>
          <a:lstStyle/>
          <a:p>
            <a:pPr algn="ctr"/>
            <a:r>
              <a:rPr lang="en-US" altLang="ko-KR" sz="1000" dirty="0"/>
              <a:t>02/2022</a:t>
            </a:r>
            <a:endParaRPr lang="ko-KR" altLang="en-US" sz="1000" dirty="0"/>
          </a:p>
        </p:txBody>
      </p:sp>
      <p:sp>
        <p:nvSpPr>
          <p:cNvPr id="43" name="TextBox 42">
            <a:extLst>
              <a:ext uri="{FF2B5EF4-FFF2-40B4-BE49-F238E27FC236}">
                <a16:creationId xmlns:a16="http://schemas.microsoft.com/office/drawing/2014/main" id="{3FF4ACD7-D7FD-4B70-AD42-ECE266071F88}"/>
              </a:ext>
            </a:extLst>
          </p:cNvPr>
          <p:cNvSpPr txBox="1"/>
          <p:nvPr/>
        </p:nvSpPr>
        <p:spPr>
          <a:xfrm>
            <a:off x="3728717" y="5635656"/>
            <a:ext cx="732894" cy="246221"/>
          </a:xfrm>
          <a:prstGeom prst="rect">
            <a:avLst/>
          </a:prstGeom>
          <a:noFill/>
        </p:spPr>
        <p:txBody>
          <a:bodyPr wrap="none" rtlCol="0">
            <a:spAutoFit/>
          </a:bodyPr>
          <a:lstStyle/>
          <a:p>
            <a:pPr algn="ctr"/>
            <a:r>
              <a:rPr lang="en-US" altLang="ko-KR" sz="1000" dirty="0"/>
              <a:t>01/2022</a:t>
            </a:r>
            <a:endParaRPr lang="ko-KR" altLang="en-US" sz="1000" dirty="0"/>
          </a:p>
        </p:txBody>
      </p:sp>
      <p:sp>
        <p:nvSpPr>
          <p:cNvPr id="44" name="TextBox 43">
            <a:extLst>
              <a:ext uri="{FF2B5EF4-FFF2-40B4-BE49-F238E27FC236}">
                <a16:creationId xmlns:a16="http://schemas.microsoft.com/office/drawing/2014/main" id="{70F00C66-E84C-4E9B-B0CD-6AA9F181164B}"/>
              </a:ext>
            </a:extLst>
          </p:cNvPr>
          <p:cNvSpPr txBox="1"/>
          <p:nvPr/>
        </p:nvSpPr>
        <p:spPr>
          <a:xfrm>
            <a:off x="3269755" y="5889877"/>
            <a:ext cx="732894" cy="246221"/>
          </a:xfrm>
          <a:prstGeom prst="rect">
            <a:avLst/>
          </a:prstGeom>
          <a:noFill/>
        </p:spPr>
        <p:txBody>
          <a:bodyPr wrap="none" rtlCol="0">
            <a:spAutoFit/>
          </a:bodyPr>
          <a:lstStyle/>
          <a:p>
            <a:pPr algn="ctr"/>
            <a:r>
              <a:rPr lang="en-US" altLang="ko-KR" sz="1000" dirty="0"/>
              <a:t>12/2021</a:t>
            </a:r>
            <a:endParaRPr lang="ko-KR" altLang="en-US" sz="1000" dirty="0"/>
          </a:p>
        </p:txBody>
      </p:sp>
      <p:sp>
        <p:nvSpPr>
          <p:cNvPr id="45" name="TextBox 44">
            <a:extLst>
              <a:ext uri="{FF2B5EF4-FFF2-40B4-BE49-F238E27FC236}">
                <a16:creationId xmlns:a16="http://schemas.microsoft.com/office/drawing/2014/main" id="{3C7E283B-BE0D-4911-8CC4-1FD96EBD8F32}"/>
              </a:ext>
            </a:extLst>
          </p:cNvPr>
          <p:cNvSpPr txBox="1"/>
          <p:nvPr/>
        </p:nvSpPr>
        <p:spPr>
          <a:xfrm>
            <a:off x="2792677" y="5644333"/>
            <a:ext cx="732894"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t>11/2021</a:t>
            </a:r>
            <a:endParaRPr lang="ko-KR" altLang="en-US" dirty="0"/>
          </a:p>
        </p:txBody>
      </p:sp>
      <p:sp>
        <p:nvSpPr>
          <p:cNvPr id="46" name="TextBox 45">
            <a:extLst>
              <a:ext uri="{FF2B5EF4-FFF2-40B4-BE49-F238E27FC236}">
                <a16:creationId xmlns:a16="http://schemas.microsoft.com/office/drawing/2014/main" id="{BB240EE3-F08D-4A04-AFC2-5F0DBCD9ADDA}"/>
              </a:ext>
            </a:extLst>
          </p:cNvPr>
          <p:cNvSpPr txBox="1"/>
          <p:nvPr/>
        </p:nvSpPr>
        <p:spPr>
          <a:xfrm>
            <a:off x="2348729" y="5889876"/>
            <a:ext cx="732894"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t>10/2021</a:t>
            </a:r>
            <a:endParaRPr lang="ko-KR" altLang="en-US" dirty="0"/>
          </a:p>
        </p:txBody>
      </p:sp>
      <p:sp>
        <p:nvSpPr>
          <p:cNvPr id="48" name="TextBox 47">
            <a:extLst>
              <a:ext uri="{FF2B5EF4-FFF2-40B4-BE49-F238E27FC236}">
                <a16:creationId xmlns:a16="http://schemas.microsoft.com/office/drawing/2014/main" id="{1D0066AF-0DEA-49AF-BF05-0926D745419B}"/>
              </a:ext>
            </a:extLst>
          </p:cNvPr>
          <p:cNvSpPr txBox="1"/>
          <p:nvPr/>
        </p:nvSpPr>
        <p:spPr>
          <a:xfrm>
            <a:off x="1918034" y="5644332"/>
            <a:ext cx="732894"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t>09/2021</a:t>
            </a:r>
            <a:endParaRPr lang="ko-KR" altLang="en-US" dirty="0"/>
          </a:p>
        </p:txBody>
      </p:sp>
      <p:sp>
        <p:nvSpPr>
          <p:cNvPr id="50" name="TextBox 49">
            <a:extLst>
              <a:ext uri="{FF2B5EF4-FFF2-40B4-BE49-F238E27FC236}">
                <a16:creationId xmlns:a16="http://schemas.microsoft.com/office/drawing/2014/main" id="{226739B2-A8E0-4A81-9F72-1E4656286E11}"/>
              </a:ext>
            </a:extLst>
          </p:cNvPr>
          <p:cNvSpPr txBox="1"/>
          <p:nvPr/>
        </p:nvSpPr>
        <p:spPr>
          <a:xfrm>
            <a:off x="1306590" y="5644332"/>
            <a:ext cx="732894" cy="246221"/>
          </a:xfrm>
          <a:prstGeom prst="rect">
            <a:avLst/>
          </a:prstGeom>
          <a:noFill/>
        </p:spPr>
        <p:txBody>
          <a:bodyPr wrap="none" rtlCol="0">
            <a:spAutoFit/>
          </a:bodyPr>
          <a:lstStyle/>
          <a:p>
            <a:pPr algn="ctr"/>
            <a:r>
              <a:rPr lang="en-US" altLang="ko-KR" sz="1000" dirty="0"/>
              <a:t>06/2021</a:t>
            </a:r>
            <a:endParaRPr lang="ko-KR" altLang="en-US" sz="1000" dirty="0"/>
          </a:p>
        </p:txBody>
      </p:sp>
      <p:cxnSp>
        <p:nvCxnSpPr>
          <p:cNvPr id="63" name="직선 연결선 62">
            <a:extLst>
              <a:ext uri="{FF2B5EF4-FFF2-40B4-BE49-F238E27FC236}">
                <a16:creationId xmlns:a16="http://schemas.microsoft.com/office/drawing/2014/main" id="{79208200-101B-4289-A656-2EF5E39032FB}"/>
              </a:ext>
            </a:extLst>
          </p:cNvPr>
          <p:cNvCxnSpPr>
            <a:cxnSpLocks/>
            <a:endCxn id="44" idx="0"/>
          </p:cNvCxnSpPr>
          <p:nvPr/>
        </p:nvCxnSpPr>
        <p:spPr>
          <a:xfrm flipH="1">
            <a:off x="3636202" y="5592966"/>
            <a:ext cx="6556" cy="29691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타원 71">
            <a:extLst>
              <a:ext uri="{FF2B5EF4-FFF2-40B4-BE49-F238E27FC236}">
                <a16:creationId xmlns:a16="http://schemas.microsoft.com/office/drawing/2014/main" id="{E8430D41-2003-48E2-8B45-9467DF16BCD7}"/>
              </a:ext>
            </a:extLst>
          </p:cNvPr>
          <p:cNvSpPr/>
          <p:nvPr/>
        </p:nvSpPr>
        <p:spPr>
          <a:xfrm>
            <a:off x="528471" y="5453814"/>
            <a:ext cx="172278" cy="17227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TextBox 72">
            <a:extLst>
              <a:ext uri="{FF2B5EF4-FFF2-40B4-BE49-F238E27FC236}">
                <a16:creationId xmlns:a16="http://schemas.microsoft.com/office/drawing/2014/main" id="{B0AA973A-16FA-4202-B544-3EE2D3730D17}"/>
              </a:ext>
            </a:extLst>
          </p:cNvPr>
          <p:cNvSpPr txBox="1"/>
          <p:nvPr/>
        </p:nvSpPr>
        <p:spPr>
          <a:xfrm>
            <a:off x="262657" y="5037813"/>
            <a:ext cx="676787" cy="400110"/>
          </a:xfrm>
          <a:prstGeom prst="rect">
            <a:avLst/>
          </a:prstGeom>
          <a:noFill/>
        </p:spPr>
        <p:txBody>
          <a:bodyPr wrap="none" rtlCol="0">
            <a:spAutoFit/>
          </a:bodyPr>
          <a:lstStyle/>
          <a:p>
            <a:pPr algn="ctr"/>
            <a:r>
              <a:rPr lang="en-US" altLang="ko-KR" sz="1000" dirty="0">
                <a:latin typeface="맑은 고딕" panose="020B0503020000020004" pitchFamily="50" charset="-127"/>
                <a:ea typeface="맑은 고딕" panose="020B0503020000020004" pitchFamily="50" charset="-127"/>
              </a:rPr>
              <a:t>PAR</a:t>
            </a:r>
          </a:p>
          <a:p>
            <a:pPr algn="ctr"/>
            <a:r>
              <a:rPr lang="en-US" altLang="ko-KR" sz="1000" dirty="0">
                <a:latin typeface="맑은 고딕" panose="020B0503020000020004" pitchFamily="50" charset="-127"/>
                <a:ea typeface="맑은 고딕" panose="020B0503020000020004" pitchFamily="50" charset="-127"/>
              </a:rPr>
              <a:t>Approve</a:t>
            </a:r>
            <a:endParaRPr lang="ko-KR" altLang="en-US" sz="1000" dirty="0">
              <a:latin typeface="맑은 고딕" panose="020B0503020000020004" pitchFamily="50" charset="-127"/>
              <a:ea typeface="맑은 고딕" panose="020B0503020000020004" pitchFamily="50" charset="-127"/>
            </a:endParaRPr>
          </a:p>
        </p:txBody>
      </p:sp>
      <p:sp>
        <p:nvSpPr>
          <p:cNvPr id="74" name="TextBox 73">
            <a:extLst>
              <a:ext uri="{FF2B5EF4-FFF2-40B4-BE49-F238E27FC236}">
                <a16:creationId xmlns:a16="http://schemas.microsoft.com/office/drawing/2014/main" id="{B3E99A45-CDF2-42A8-B3BD-F4A8711987CC}"/>
              </a:ext>
            </a:extLst>
          </p:cNvPr>
          <p:cNvSpPr txBox="1"/>
          <p:nvPr/>
        </p:nvSpPr>
        <p:spPr>
          <a:xfrm>
            <a:off x="228600" y="5643655"/>
            <a:ext cx="732894" cy="246221"/>
          </a:xfrm>
          <a:prstGeom prst="rect">
            <a:avLst/>
          </a:prstGeom>
          <a:noFill/>
        </p:spPr>
        <p:txBody>
          <a:bodyPr wrap="none" rtlCol="0">
            <a:spAutoFit/>
          </a:bodyPr>
          <a:lstStyle/>
          <a:p>
            <a:pPr algn="ctr"/>
            <a:r>
              <a:rPr lang="en-US" altLang="ko-KR" sz="1000" dirty="0"/>
              <a:t>09/2019</a:t>
            </a:r>
            <a:endParaRPr lang="ko-KR" altLang="en-US" sz="1000" dirty="0"/>
          </a:p>
        </p:txBody>
      </p:sp>
      <p:cxnSp>
        <p:nvCxnSpPr>
          <p:cNvPr id="75" name="직선 화살표 연결선 74">
            <a:extLst>
              <a:ext uri="{FF2B5EF4-FFF2-40B4-BE49-F238E27FC236}">
                <a16:creationId xmlns:a16="http://schemas.microsoft.com/office/drawing/2014/main" id="{5EF0C7F0-1BE4-4A74-AB6D-BAD0A6854FD4}"/>
              </a:ext>
            </a:extLst>
          </p:cNvPr>
          <p:cNvCxnSpPr/>
          <p:nvPr/>
        </p:nvCxnSpPr>
        <p:spPr>
          <a:xfrm>
            <a:off x="677112" y="5548345"/>
            <a:ext cx="79049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6" name="타원 75">
            <a:extLst>
              <a:ext uri="{FF2B5EF4-FFF2-40B4-BE49-F238E27FC236}">
                <a16:creationId xmlns:a16="http://schemas.microsoft.com/office/drawing/2014/main" id="{0A2CF240-9003-4C0B-9564-709D761C7153}"/>
              </a:ext>
            </a:extLst>
          </p:cNvPr>
          <p:cNvSpPr/>
          <p:nvPr/>
        </p:nvSpPr>
        <p:spPr>
          <a:xfrm>
            <a:off x="8582034" y="5462206"/>
            <a:ext cx="172278" cy="17227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TextBox 76">
            <a:extLst>
              <a:ext uri="{FF2B5EF4-FFF2-40B4-BE49-F238E27FC236}">
                <a16:creationId xmlns:a16="http://schemas.microsoft.com/office/drawing/2014/main" id="{5B9A7D6E-EE52-43D9-A140-FB8FB8509BA7}"/>
              </a:ext>
            </a:extLst>
          </p:cNvPr>
          <p:cNvSpPr txBox="1"/>
          <p:nvPr/>
        </p:nvSpPr>
        <p:spPr>
          <a:xfrm>
            <a:off x="8275276" y="5207589"/>
            <a:ext cx="785793" cy="246221"/>
          </a:xfrm>
          <a:prstGeom prst="rect">
            <a:avLst/>
          </a:prstGeom>
          <a:noFill/>
        </p:spPr>
        <p:txBody>
          <a:bodyPr wrap="none" rtlCol="0">
            <a:spAutoFit/>
          </a:bodyPr>
          <a:lstStyle/>
          <a:p>
            <a:pPr algn="ctr"/>
            <a:r>
              <a:rPr lang="en-US" altLang="ko-KR" sz="1000" dirty="0">
                <a:latin typeface="맑은 고딕" panose="020B0503020000020004" pitchFamily="50" charset="-127"/>
                <a:ea typeface="맑은 고딕" panose="020B0503020000020004" pitchFamily="50" charset="-127"/>
              </a:rPr>
              <a:t>Publishing</a:t>
            </a:r>
            <a:endParaRPr lang="ko-KR" altLang="en-US" sz="1000" dirty="0">
              <a:latin typeface="맑은 고딕" panose="020B0503020000020004" pitchFamily="50" charset="-127"/>
              <a:ea typeface="맑은 고딕" panose="020B0503020000020004" pitchFamily="50" charset="-127"/>
            </a:endParaRPr>
          </a:p>
        </p:txBody>
      </p:sp>
      <p:cxnSp>
        <p:nvCxnSpPr>
          <p:cNvPr id="78" name="직선 연결선 77">
            <a:extLst>
              <a:ext uri="{FF2B5EF4-FFF2-40B4-BE49-F238E27FC236}">
                <a16:creationId xmlns:a16="http://schemas.microsoft.com/office/drawing/2014/main" id="{AF12FA96-4BA3-4D74-B5A1-A809C8227FAF}"/>
              </a:ext>
            </a:extLst>
          </p:cNvPr>
          <p:cNvCxnSpPr/>
          <p:nvPr/>
        </p:nvCxnSpPr>
        <p:spPr>
          <a:xfrm>
            <a:off x="7712063"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8BDF65D-6C17-4826-87DD-3F6BF45AAB13}"/>
              </a:ext>
            </a:extLst>
          </p:cNvPr>
          <p:cNvSpPr txBox="1"/>
          <p:nvPr/>
        </p:nvSpPr>
        <p:spPr>
          <a:xfrm>
            <a:off x="7186917" y="5207682"/>
            <a:ext cx="1050289" cy="246221"/>
          </a:xfrm>
          <a:prstGeom prst="rect">
            <a:avLst/>
          </a:prstGeom>
          <a:noFill/>
        </p:spPr>
        <p:txBody>
          <a:bodyPr wrap="none" rtlCol="0">
            <a:spAutoFit/>
          </a:bodyPr>
          <a:lstStyle/>
          <a:p>
            <a:pPr algn="ctr"/>
            <a:r>
              <a:rPr lang="en-US" altLang="ko-KR" sz="1000" dirty="0">
                <a:latin typeface="맑은 고딕" panose="020B0503020000020004" pitchFamily="50" charset="-127"/>
                <a:ea typeface="맑은 고딕" panose="020B0503020000020004" pitchFamily="50" charset="-127"/>
              </a:rPr>
              <a:t>SASB Approval</a:t>
            </a:r>
            <a:endParaRPr lang="ko-KR" altLang="en-US" sz="1000" dirty="0">
              <a:latin typeface="맑은 고딕" panose="020B0503020000020004" pitchFamily="50" charset="-127"/>
              <a:ea typeface="맑은 고딕" panose="020B0503020000020004" pitchFamily="50" charset="-127"/>
            </a:endParaRPr>
          </a:p>
        </p:txBody>
      </p:sp>
      <p:cxnSp>
        <p:nvCxnSpPr>
          <p:cNvPr id="80" name="직선 연결선 79">
            <a:extLst>
              <a:ext uri="{FF2B5EF4-FFF2-40B4-BE49-F238E27FC236}">
                <a16:creationId xmlns:a16="http://schemas.microsoft.com/office/drawing/2014/main" id="{26C82F9A-B107-46F2-80E6-301883A5B37A}"/>
              </a:ext>
            </a:extLst>
          </p:cNvPr>
          <p:cNvCxnSpPr/>
          <p:nvPr/>
        </p:nvCxnSpPr>
        <p:spPr>
          <a:xfrm>
            <a:off x="7186917"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E8CD379-B5FC-4578-A31A-4531B7B98AFA}"/>
              </a:ext>
            </a:extLst>
          </p:cNvPr>
          <p:cNvSpPr txBox="1"/>
          <p:nvPr/>
        </p:nvSpPr>
        <p:spPr>
          <a:xfrm>
            <a:off x="6337846" y="4977674"/>
            <a:ext cx="1677062" cy="246221"/>
          </a:xfrm>
          <a:prstGeom prst="rect">
            <a:avLst/>
          </a:prstGeom>
          <a:noFill/>
        </p:spPr>
        <p:txBody>
          <a:bodyPr wrap="none" rtlCol="0">
            <a:spAutoFit/>
          </a:bodyPr>
          <a:lstStyle/>
          <a:p>
            <a:pPr algn="ctr"/>
            <a:r>
              <a:rPr lang="en-US" altLang="ko-KR" sz="1000" dirty="0" err="1">
                <a:solidFill>
                  <a:schemeClr val="accent6">
                    <a:lumMod val="75000"/>
                  </a:schemeClr>
                </a:solidFill>
                <a:latin typeface="맑은 고딕" panose="020B0503020000020004" pitchFamily="50" charset="-127"/>
                <a:ea typeface="맑은 고딕" panose="020B0503020000020004" pitchFamily="50" charset="-127"/>
              </a:rPr>
              <a:t>RevCom</a:t>
            </a:r>
            <a:r>
              <a:rPr lang="en-US" altLang="ko-KR" sz="1000" dirty="0">
                <a:solidFill>
                  <a:schemeClr val="accent6">
                    <a:lumMod val="75000"/>
                  </a:schemeClr>
                </a:solidFill>
                <a:latin typeface="맑은 고딕" panose="020B0503020000020004" pitchFamily="50" charset="-127"/>
                <a:ea typeface="맑은 고딕" panose="020B0503020000020004" pitchFamily="50" charset="-127"/>
              </a:rPr>
              <a:t> comment review</a:t>
            </a:r>
            <a:endParaRPr lang="ko-KR" altLang="en-US" sz="1000" dirty="0">
              <a:solidFill>
                <a:schemeClr val="accent6">
                  <a:lumMod val="75000"/>
                </a:schemeClr>
              </a:solidFill>
              <a:latin typeface="맑은 고딕" panose="020B0503020000020004" pitchFamily="50" charset="-127"/>
              <a:ea typeface="맑은 고딕" panose="020B0503020000020004" pitchFamily="50" charset="-127"/>
            </a:endParaRPr>
          </a:p>
        </p:txBody>
      </p:sp>
      <p:cxnSp>
        <p:nvCxnSpPr>
          <p:cNvPr id="82" name="직선 연결선 81">
            <a:extLst>
              <a:ext uri="{FF2B5EF4-FFF2-40B4-BE49-F238E27FC236}">
                <a16:creationId xmlns:a16="http://schemas.microsoft.com/office/drawing/2014/main" id="{368EF313-354F-454C-A56A-607F274C2996}"/>
              </a:ext>
            </a:extLst>
          </p:cNvPr>
          <p:cNvCxnSpPr>
            <a:cxnSpLocks/>
            <a:stCxn id="81" idx="2"/>
          </p:cNvCxnSpPr>
          <p:nvPr/>
        </p:nvCxnSpPr>
        <p:spPr>
          <a:xfrm>
            <a:off x="7176377" y="5223895"/>
            <a:ext cx="8584" cy="266058"/>
          </a:xfrm>
          <a:prstGeom prst="line">
            <a:avLst/>
          </a:prstGeom>
          <a:ln>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3" name="직선 연결선 82">
            <a:extLst>
              <a:ext uri="{FF2B5EF4-FFF2-40B4-BE49-F238E27FC236}">
                <a16:creationId xmlns:a16="http://schemas.microsoft.com/office/drawing/2014/main" id="{B26D7F0E-37AB-4FEE-8BB0-9E1544F2852C}"/>
              </a:ext>
            </a:extLst>
          </p:cNvPr>
          <p:cNvCxnSpPr/>
          <p:nvPr/>
        </p:nvCxnSpPr>
        <p:spPr>
          <a:xfrm>
            <a:off x="6649009" y="5448954"/>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C3E4D32-8D1C-4FF9-9B3A-A9D41893041F}"/>
              </a:ext>
            </a:extLst>
          </p:cNvPr>
          <p:cNvSpPr txBox="1"/>
          <p:nvPr/>
        </p:nvSpPr>
        <p:spPr>
          <a:xfrm>
            <a:off x="5977993" y="5203825"/>
            <a:ext cx="1342034" cy="246221"/>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Submit to </a:t>
            </a:r>
            <a:r>
              <a:rPr lang="en-US" altLang="ko-KR" sz="1000" b="1" dirty="0" err="1">
                <a:solidFill>
                  <a:srgbClr val="FF0000"/>
                </a:solidFill>
                <a:latin typeface="맑은 고딕" panose="020B0503020000020004" pitchFamily="50" charset="-127"/>
                <a:ea typeface="맑은 고딕" panose="020B0503020000020004" pitchFamily="50" charset="-127"/>
              </a:rPr>
              <a:t>RevCom</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cxnSp>
        <p:nvCxnSpPr>
          <p:cNvPr id="85" name="직선 연결선 84">
            <a:extLst>
              <a:ext uri="{FF2B5EF4-FFF2-40B4-BE49-F238E27FC236}">
                <a16:creationId xmlns:a16="http://schemas.microsoft.com/office/drawing/2014/main" id="{F128F4D5-2015-45C5-BF92-A56641E4C6DC}"/>
              </a:ext>
            </a:extLst>
          </p:cNvPr>
          <p:cNvCxnSpPr/>
          <p:nvPr/>
        </p:nvCxnSpPr>
        <p:spPr>
          <a:xfrm>
            <a:off x="6211687"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0FB87F18-A77B-41F6-8A35-A12E635FA404}"/>
              </a:ext>
            </a:extLst>
          </p:cNvPr>
          <p:cNvSpPr txBox="1"/>
          <p:nvPr/>
        </p:nvSpPr>
        <p:spPr>
          <a:xfrm>
            <a:off x="5342701" y="4613760"/>
            <a:ext cx="1737976" cy="400110"/>
          </a:xfrm>
          <a:prstGeom prst="rect">
            <a:avLst/>
          </a:prstGeom>
          <a:noFill/>
        </p:spPr>
        <p:txBody>
          <a:bodyPr wrap="none" rtlCol="0">
            <a:spAutoFit/>
          </a:bodyPr>
          <a:lstStyle/>
          <a:p>
            <a:pPr algn="ctr"/>
            <a:r>
              <a:rPr lang="en-US" altLang="ko-KR" sz="1000" dirty="0">
                <a:solidFill>
                  <a:srgbClr val="0070C0"/>
                </a:solidFill>
                <a:latin typeface="맑은 고딕" panose="020B0503020000020004" pitchFamily="50" charset="-127"/>
                <a:ea typeface="맑은 고딕" panose="020B0503020000020004" pitchFamily="50" charset="-127"/>
              </a:rPr>
              <a:t>Sent comment to the WG</a:t>
            </a:r>
          </a:p>
          <a:p>
            <a:pPr algn="ctr"/>
            <a:r>
              <a:rPr lang="en-US" altLang="ko-KR" sz="1000" dirty="0">
                <a:solidFill>
                  <a:srgbClr val="0070C0"/>
                </a:solidFill>
                <a:latin typeface="맑은 고딕" panose="020B0503020000020004" pitchFamily="50" charset="-127"/>
                <a:ea typeface="맑은 고딕" panose="020B0503020000020004" pitchFamily="50" charset="-127"/>
              </a:rPr>
              <a:t>Ballot Resolution Telecon1</a:t>
            </a:r>
            <a:endParaRPr lang="ko-KR" altLang="en-US" sz="1000" dirty="0">
              <a:solidFill>
                <a:srgbClr val="0070C0"/>
              </a:solidFill>
              <a:latin typeface="맑은 고딕" panose="020B0503020000020004" pitchFamily="50" charset="-127"/>
              <a:ea typeface="맑은 고딕" panose="020B0503020000020004" pitchFamily="50" charset="-127"/>
            </a:endParaRPr>
          </a:p>
        </p:txBody>
      </p:sp>
      <p:cxnSp>
        <p:nvCxnSpPr>
          <p:cNvPr id="87" name="직선 연결선 86">
            <a:extLst>
              <a:ext uri="{FF2B5EF4-FFF2-40B4-BE49-F238E27FC236}">
                <a16:creationId xmlns:a16="http://schemas.microsoft.com/office/drawing/2014/main" id="{81D847A8-ED95-4BFB-8880-41E2A461EC63}"/>
              </a:ext>
            </a:extLst>
          </p:cNvPr>
          <p:cNvCxnSpPr>
            <a:cxnSpLocks/>
            <a:stCxn id="86" idx="2"/>
          </p:cNvCxnSpPr>
          <p:nvPr/>
        </p:nvCxnSpPr>
        <p:spPr>
          <a:xfrm flipH="1">
            <a:off x="6211685" y="5013870"/>
            <a:ext cx="4" cy="553869"/>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88" name="직선 연결선 87">
            <a:extLst>
              <a:ext uri="{FF2B5EF4-FFF2-40B4-BE49-F238E27FC236}">
                <a16:creationId xmlns:a16="http://schemas.microsoft.com/office/drawing/2014/main" id="{78838D1C-31B6-426A-8AD8-32459AF348C2}"/>
              </a:ext>
            </a:extLst>
          </p:cNvPr>
          <p:cNvCxnSpPr/>
          <p:nvPr/>
        </p:nvCxnSpPr>
        <p:spPr>
          <a:xfrm>
            <a:off x="5794244"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ABD64D07-F769-44EE-8551-AC595E4CC617}"/>
              </a:ext>
            </a:extLst>
          </p:cNvPr>
          <p:cNvSpPr txBox="1"/>
          <p:nvPr/>
        </p:nvSpPr>
        <p:spPr>
          <a:xfrm>
            <a:off x="5139258" y="4993677"/>
            <a:ext cx="1309974"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Start Recirculation</a:t>
            </a:r>
          </a:p>
          <a:p>
            <a:pPr algn="ctr"/>
            <a:r>
              <a:rPr lang="en-US" altLang="ko-KR" sz="1000" b="1" dirty="0">
                <a:solidFill>
                  <a:srgbClr val="FF0000"/>
                </a:solidFill>
                <a:latin typeface="맑은 고딕" panose="020B0503020000020004" pitchFamily="50" charset="-127"/>
                <a:ea typeface="맑은 고딕" panose="020B0503020000020004" pitchFamily="50" charset="-127"/>
              </a:rPr>
              <a:t>2</a:t>
            </a:r>
            <a:r>
              <a:rPr lang="en-US" altLang="ko-KR" sz="1000" b="1" baseline="30000" dirty="0">
                <a:solidFill>
                  <a:srgbClr val="FF0000"/>
                </a:solidFill>
                <a:latin typeface="맑은 고딕" panose="020B0503020000020004" pitchFamily="50" charset="-127"/>
                <a:ea typeface="맑은 고딕" panose="020B0503020000020004" pitchFamily="50" charset="-127"/>
              </a:rPr>
              <a:t>nd</a:t>
            </a:r>
            <a:r>
              <a:rPr lang="en-US" altLang="ko-KR" sz="1000" b="1" dirty="0">
                <a:solidFill>
                  <a:srgbClr val="FF0000"/>
                </a:solidFill>
                <a:latin typeface="맑은 고딕" panose="020B0503020000020004" pitchFamily="50" charset="-127"/>
                <a:ea typeface="맑은 고딕" panose="020B0503020000020004" pitchFamily="50" charset="-127"/>
              </a:rPr>
              <a:t> 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cxnSp>
        <p:nvCxnSpPr>
          <p:cNvPr id="90" name="직선 연결선 89">
            <a:extLst>
              <a:ext uri="{FF2B5EF4-FFF2-40B4-BE49-F238E27FC236}">
                <a16:creationId xmlns:a16="http://schemas.microsoft.com/office/drawing/2014/main" id="{9BD7A02C-09E6-4147-AC7A-D13DDBAF28BD}"/>
              </a:ext>
            </a:extLst>
          </p:cNvPr>
          <p:cNvCxnSpPr>
            <a:cxnSpLocks/>
            <a:stCxn id="89" idx="2"/>
          </p:cNvCxnSpPr>
          <p:nvPr/>
        </p:nvCxnSpPr>
        <p:spPr>
          <a:xfrm flipH="1">
            <a:off x="5794243" y="5393787"/>
            <a:ext cx="2" cy="154558"/>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1" name="직선 연결선 90">
            <a:extLst>
              <a:ext uri="{FF2B5EF4-FFF2-40B4-BE49-F238E27FC236}">
                <a16:creationId xmlns:a16="http://schemas.microsoft.com/office/drawing/2014/main" id="{D1A1A6C3-E442-451E-A38D-31B90188387A}"/>
              </a:ext>
            </a:extLst>
          </p:cNvPr>
          <p:cNvCxnSpPr/>
          <p:nvPr/>
        </p:nvCxnSpPr>
        <p:spPr>
          <a:xfrm>
            <a:off x="5391779" y="5465690"/>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직선 연결선 91">
            <a:extLst>
              <a:ext uri="{FF2B5EF4-FFF2-40B4-BE49-F238E27FC236}">
                <a16:creationId xmlns:a16="http://schemas.microsoft.com/office/drawing/2014/main" id="{B018375C-2FDD-490D-B39C-FC0ABDAE7330}"/>
              </a:ext>
            </a:extLst>
          </p:cNvPr>
          <p:cNvCxnSpPr/>
          <p:nvPr/>
        </p:nvCxnSpPr>
        <p:spPr>
          <a:xfrm>
            <a:off x="4965370" y="5468348"/>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직선 연결선 92">
            <a:extLst>
              <a:ext uri="{FF2B5EF4-FFF2-40B4-BE49-F238E27FC236}">
                <a16:creationId xmlns:a16="http://schemas.microsoft.com/office/drawing/2014/main" id="{F030E841-6B7B-4388-8881-6B979D2B4760}"/>
              </a:ext>
            </a:extLst>
          </p:cNvPr>
          <p:cNvCxnSpPr/>
          <p:nvPr/>
        </p:nvCxnSpPr>
        <p:spPr>
          <a:xfrm>
            <a:off x="4518723"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직선 연결선 93">
            <a:extLst>
              <a:ext uri="{FF2B5EF4-FFF2-40B4-BE49-F238E27FC236}">
                <a16:creationId xmlns:a16="http://schemas.microsoft.com/office/drawing/2014/main" id="{F11BEED8-7142-44DA-A048-1E0BEC26DC31}"/>
              </a:ext>
            </a:extLst>
          </p:cNvPr>
          <p:cNvCxnSpPr/>
          <p:nvPr/>
        </p:nvCxnSpPr>
        <p:spPr>
          <a:xfrm>
            <a:off x="4094654"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직선 연결선 94">
            <a:extLst>
              <a:ext uri="{FF2B5EF4-FFF2-40B4-BE49-F238E27FC236}">
                <a16:creationId xmlns:a16="http://schemas.microsoft.com/office/drawing/2014/main" id="{8FE9BC9D-B190-4DF4-8DEF-B7F02B3E6465}"/>
              </a:ext>
            </a:extLst>
          </p:cNvPr>
          <p:cNvCxnSpPr/>
          <p:nvPr/>
        </p:nvCxnSpPr>
        <p:spPr>
          <a:xfrm>
            <a:off x="3637453" y="545809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직선 연결선 95">
            <a:extLst>
              <a:ext uri="{FF2B5EF4-FFF2-40B4-BE49-F238E27FC236}">
                <a16:creationId xmlns:a16="http://schemas.microsoft.com/office/drawing/2014/main" id="{FBB25C8B-ACAC-4364-B221-4B2481B3E419}"/>
              </a:ext>
            </a:extLst>
          </p:cNvPr>
          <p:cNvCxnSpPr/>
          <p:nvPr/>
        </p:nvCxnSpPr>
        <p:spPr>
          <a:xfrm>
            <a:off x="3160375"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직선 연결선 96">
            <a:extLst>
              <a:ext uri="{FF2B5EF4-FFF2-40B4-BE49-F238E27FC236}">
                <a16:creationId xmlns:a16="http://schemas.microsoft.com/office/drawing/2014/main" id="{ECF55E40-704F-4FF8-AC74-4FE36CDF85C2}"/>
              </a:ext>
            </a:extLst>
          </p:cNvPr>
          <p:cNvCxnSpPr/>
          <p:nvPr/>
        </p:nvCxnSpPr>
        <p:spPr>
          <a:xfrm>
            <a:off x="2716427" y="5474974"/>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직선 연결선 97">
            <a:extLst>
              <a:ext uri="{FF2B5EF4-FFF2-40B4-BE49-F238E27FC236}">
                <a16:creationId xmlns:a16="http://schemas.microsoft.com/office/drawing/2014/main" id="{5110F0B3-28FB-498D-A7C6-CC0863F8E7FF}"/>
              </a:ext>
            </a:extLst>
          </p:cNvPr>
          <p:cNvCxnSpPr/>
          <p:nvPr/>
        </p:nvCxnSpPr>
        <p:spPr>
          <a:xfrm>
            <a:off x="2285732" y="5467864"/>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직선 연결선 98">
            <a:extLst>
              <a:ext uri="{FF2B5EF4-FFF2-40B4-BE49-F238E27FC236}">
                <a16:creationId xmlns:a16="http://schemas.microsoft.com/office/drawing/2014/main" id="{7BE22DDD-E472-432B-81CD-FF081F5B9640}"/>
              </a:ext>
            </a:extLst>
          </p:cNvPr>
          <p:cNvCxnSpPr/>
          <p:nvPr/>
        </p:nvCxnSpPr>
        <p:spPr>
          <a:xfrm>
            <a:off x="1684534" y="545094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BA0094A7-792A-4F54-B430-ED828F810820}"/>
              </a:ext>
            </a:extLst>
          </p:cNvPr>
          <p:cNvSpPr txBox="1"/>
          <p:nvPr/>
        </p:nvSpPr>
        <p:spPr>
          <a:xfrm>
            <a:off x="3862732" y="4980421"/>
            <a:ext cx="1309974"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Start Recirculation</a:t>
            </a:r>
          </a:p>
          <a:p>
            <a:pPr algn="ctr"/>
            <a:r>
              <a:rPr lang="en-US" altLang="ko-KR" sz="1000" b="1" dirty="0">
                <a:solidFill>
                  <a:srgbClr val="FF0000"/>
                </a:solidFill>
                <a:latin typeface="맑은 고딕" panose="020B0503020000020004" pitchFamily="50" charset="-127"/>
                <a:ea typeface="맑은 고딕" panose="020B0503020000020004" pitchFamily="50" charset="-127"/>
              </a:rPr>
              <a:t>1</a:t>
            </a:r>
            <a:r>
              <a:rPr lang="en-US" altLang="ko-KR" sz="1000" b="1" baseline="30000" dirty="0">
                <a:solidFill>
                  <a:srgbClr val="FF0000"/>
                </a:solidFill>
                <a:latin typeface="맑은 고딕" panose="020B0503020000020004" pitchFamily="50" charset="-127"/>
                <a:ea typeface="맑은 고딕" panose="020B0503020000020004" pitchFamily="50" charset="-127"/>
              </a:rPr>
              <a:t>st</a:t>
            </a:r>
            <a:r>
              <a:rPr lang="en-US" altLang="ko-KR" sz="1000" b="1" dirty="0">
                <a:solidFill>
                  <a:srgbClr val="FF0000"/>
                </a:solidFill>
                <a:latin typeface="맑은 고딕" panose="020B0503020000020004" pitchFamily="50" charset="-127"/>
                <a:ea typeface="맑은 고딕" panose="020B0503020000020004" pitchFamily="50" charset="-127"/>
              </a:rPr>
              <a:t> 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sp>
        <p:nvSpPr>
          <p:cNvPr id="101" name="직사각형 100">
            <a:extLst>
              <a:ext uri="{FF2B5EF4-FFF2-40B4-BE49-F238E27FC236}">
                <a16:creationId xmlns:a16="http://schemas.microsoft.com/office/drawing/2014/main" id="{79ACDD7B-2C86-425F-8082-D19D4FD752DD}"/>
              </a:ext>
            </a:extLst>
          </p:cNvPr>
          <p:cNvSpPr/>
          <p:nvPr/>
        </p:nvSpPr>
        <p:spPr>
          <a:xfrm>
            <a:off x="4503899" y="4376430"/>
            <a:ext cx="1782860" cy="246221"/>
          </a:xfrm>
          <a:prstGeom prst="rect">
            <a:avLst/>
          </a:prstGeom>
          <a:noFill/>
        </p:spPr>
        <p:txBody>
          <a:bodyPr wrap="none" rtlCol="0">
            <a:spAutoFit/>
          </a:bodyPr>
          <a:lstStyle/>
          <a:p>
            <a:pPr algn="ctr"/>
            <a:r>
              <a:rPr lang="ko-KR" altLang="en-US" sz="1000" dirty="0" err="1">
                <a:solidFill>
                  <a:schemeClr val="accent6">
                    <a:lumMod val="75000"/>
                  </a:schemeClr>
                </a:solidFill>
                <a:latin typeface="맑은 고딕" panose="020B0503020000020004" pitchFamily="50" charset="-127"/>
                <a:ea typeface="맑은 고딕" panose="020B0503020000020004" pitchFamily="50" charset="-127"/>
              </a:rPr>
              <a:t>Ballot</a:t>
            </a:r>
            <a:r>
              <a:rPr lang="ko-KR" altLang="en-US" sz="1000" dirty="0">
                <a:solidFill>
                  <a:schemeClr val="accent6">
                    <a:lumMod val="75000"/>
                  </a:schemeClr>
                </a:solidFill>
                <a:latin typeface="맑은 고딕" panose="020B0503020000020004" pitchFamily="50" charset="-127"/>
                <a:ea typeface="맑은 고딕" panose="020B0503020000020004" pitchFamily="50" charset="-127"/>
              </a:rPr>
              <a:t> </a:t>
            </a:r>
            <a:r>
              <a:rPr lang="ko-KR" altLang="en-US" sz="1000" dirty="0" err="1">
                <a:solidFill>
                  <a:schemeClr val="accent6">
                    <a:lumMod val="75000"/>
                  </a:schemeClr>
                </a:solidFill>
                <a:latin typeface="맑은 고딕" panose="020B0503020000020004" pitchFamily="50" charset="-127"/>
                <a:ea typeface="맑은 고딕" panose="020B0503020000020004" pitchFamily="50" charset="-127"/>
              </a:rPr>
              <a:t>Resolution</a:t>
            </a:r>
            <a:r>
              <a:rPr lang="ko-KR" altLang="en-US" sz="1000" dirty="0">
                <a:solidFill>
                  <a:schemeClr val="accent6">
                    <a:lumMod val="75000"/>
                  </a:schemeClr>
                </a:solidFill>
                <a:latin typeface="맑은 고딕" panose="020B0503020000020004" pitchFamily="50" charset="-127"/>
                <a:ea typeface="맑은 고딕" panose="020B0503020000020004" pitchFamily="50" charset="-127"/>
              </a:rPr>
              <a:t> </a:t>
            </a:r>
            <a:r>
              <a:rPr lang="ko-KR" altLang="en-US" sz="1000" dirty="0" err="1">
                <a:solidFill>
                  <a:schemeClr val="accent6">
                    <a:lumMod val="75000"/>
                  </a:schemeClr>
                </a:solidFill>
                <a:latin typeface="맑은 고딕" panose="020B0503020000020004" pitchFamily="50" charset="-127"/>
                <a:ea typeface="맑은 고딕" panose="020B0503020000020004" pitchFamily="50" charset="-127"/>
              </a:rPr>
              <a:t>Telecon</a:t>
            </a:r>
            <a:r>
              <a:rPr lang="ko-KR" altLang="en-US" sz="1000" dirty="0">
                <a:solidFill>
                  <a:schemeClr val="accent6">
                    <a:lumMod val="75000"/>
                  </a:schemeClr>
                </a:solidFill>
                <a:latin typeface="맑은 고딕" panose="020B0503020000020004" pitchFamily="50" charset="-127"/>
                <a:ea typeface="맑은 고딕" panose="020B0503020000020004" pitchFamily="50" charset="-127"/>
              </a:rPr>
              <a:t> 1</a:t>
            </a:r>
          </a:p>
        </p:txBody>
      </p:sp>
      <p:cxnSp>
        <p:nvCxnSpPr>
          <p:cNvPr id="102" name="직선 연결선 101">
            <a:extLst>
              <a:ext uri="{FF2B5EF4-FFF2-40B4-BE49-F238E27FC236}">
                <a16:creationId xmlns:a16="http://schemas.microsoft.com/office/drawing/2014/main" id="{D087F7AC-31F0-4D63-9C5F-40D18C8A0C69}"/>
              </a:ext>
            </a:extLst>
          </p:cNvPr>
          <p:cNvCxnSpPr>
            <a:cxnSpLocks/>
            <a:stCxn id="101" idx="2"/>
          </p:cNvCxnSpPr>
          <p:nvPr/>
        </p:nvCxnSpPr>
        <p:spPr>
          <a:xfrm>
            <a:off x="5395329" y="4622651"/>
            <a:ext cx="0" cy="925694"/>
          </a:xfrm>
          <a:prstGeom prst="line">
            <a:avLst/>
          </a:prstGeom>
          <a:ln>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B1C69CA3-A719-4610-A2F5-963B5EC71F44}"/>
              </a:ext>
            </a:extLst>
          </p:cNvPr>
          <p:cNvSpPr txBox="1"/>
          <p:nvPr/>
        </p:nvSpPr>
        <p:spPr>
          <a:xfrm>
            <a:off x="2648509" y="4984054"/>
            <a:ext cx="1019831"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Start Sponsor</a:t>
            </a:r>
          </a:p>
          <a:p>
            <a:pPr algn="ctr"/>
            <a:r>
              <a:rPr lang="en-US" altLang="ko-KR" sz="1000" b="1" dirty="0">
                <a:solidFill>
                  <a:srgbClr val="FF0000"/>
                </a:solidFill>
                <a:latin typeface="맑은 고딕" panose="020B0503020000020004" pitchFamily="50" charset="-127"/>
                <a:ea typeface="맑은 고딕" panose="020B0503020000020004" pitchFamily="50" charset="-127"/>
              </a:rPr>
              <a:t>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sp>
        <p:nvSpPr>
          <p:cNvPr id="104" name="TextBox 103">
            <a:extLst>
              <a:ext uri="{FF2B5EF4-FFF2-40B4-BE49-F238E27FC236}">
                <a16:creationId xmlns:a16="http://schemas.microsoft.com/office/drawing/2014/main" id="{D6C57097-9908-43DB-8AF1-2221F55A47E7}"/>
              </a:ext>
            </a:extLst>
          </p:cNvPr>
          <p:cNvSpPr txBox="1"/>
          <p:nvPr/>
        </p:nvSpPr>
        <p:spPr>
          <a:xfrm>
            <a:off x="1302418" y="3639027"/>
            <a:ext cx="2828018"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Open Sponsor Ballot Invitation</a:t>
            </a:r>
          </a:p>
          <a:p>
            <a:pPr algn="ctr"/>
            <a:r>
              <a:rPr lang="en-US" altLang="ko-KR" sz="1000" dirty="0">
                <a:latin typeface="맑은 고딕" panose="020B0503020000020004" pitchFamily="50" charset="-127"/>
                <a:ea typeface="맑은 고딕" panose="020B0503020000020004" pitchFamily="50" charset="-127"/>
              </a:rPr>
              <a:t>Mandatory Editorial Coordination submission</a:t>
            </a:r>
            <a:endParaRPr lang="ko-KR" altLang="en-US" sz="1000" dirty="0">
              <a:latin typeface="맑은 고딕" panose="020B0503020000020004" pitchFamily="50" charset="-127"/>
              <a:ea typeface="맑은 고딕" panose="020B0503020000020004" pitchFamily="50" charset="-127"/>
            </a:endParaRPr>
          </a:p>
        </p:txBody>
      </p:sp>
      <p:cxnSp>
        <p:nvCxnSpPr>
          <p:cNvPr id="105" name="직선 연결선 104">
            <a:extLst>
              <a:ext uri="{FF2B5EF4-FFF2-40B4-BE49-F238E27FC236}">
                <a16:creationId xmlns:a16="http://schemas.microsoft.com/office/drawing/2014/main" id="{E4CFA94C-D251-47A7-810C-262E7B6BC2A8}"/>
              </a:ext>
            </a:extLst>
          </p:cNvPr>
          <p:cNvCxnSpPr>
            <a:cxnSpLocks/>
            <a:stCxn id="104" idx="2"/>
          </p:cNvCxnSpPr>
          <p:nvPr/>
        </p:nvCxnSpPr>
        <p:spPr>
          <a:xfrm>
            <a:off x="2716427" y="4039137"/>
            <a:ext cx="0" cy="145929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6" name="직선 연결선 105">
            <a:extLst>
              <a:ext uri="{FF2B5EF4-FFF2-40B4-BE49-F238E27FC236}">
                <a16:creationId xmlns:a16="http://schemas.microsoft.com/office/drawing/2014/main" id="{516BFA38-4350-41E8-B3F0-7A9D0E7B1FB8}"/>
              </a:ext>
            </a:extLst>
          </p:cNvPr>
          <p:cNvCxnSpPr>
            <a:cxnSpLocks/>
            <a:stCxn id="103" idx="2"/>
          </p:cNvCxnSpPr>
          <p:nvPr/>
        </p:nvCxnSpPr>
        <p:spPr>
          <a:xfrm>
            <a:off x="3158425" y="5384164"/>
            <a:ext cx="9426" cy="20243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F65B8B2A-6617-4559-9F64-034C0573EE0F}"/>
              </a:ext>
            </a:extLst>
          </p:cNvPr>
          <p:cNvSpPr txBox="1"/>
          <p:nvPr/>
        </p:nvSpPr>
        <p:spPr>
          <a:xfrm>
            <a:off x="1227583" y="4990484"/>
            <a:ext cx="906017"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WG 1</a:t>
            </a:r>
            <a:r>
              <a:rPr lang="en-US" altLang="ko-KR" sz="1000" b="1" baseline="30000" dirty="0">
                <a:solidFill>
                  <a:srgbClr val="FF0000"/>
                </a:solidFill>
                <a:latin typeface="맑은 고딕" panose="020B0503020000020004" pitchFamily="50" charset="-127"/>
                <a:ea typeface="맑은 고딕" panose="020B0503020000020004" pitchFamily="50" charset="-127"/>
              </a:rPr>
              <a:t>st</a:t>
            </a:r>
          </a:p>
          <a:p>
            <a:pPr algn="ctr"/>
            <a:r>
              <a:rPr lang="en-US" altLang="ko-KR" sz="1000" b="1" dirty="0">
                <a:solidFill>
                  <a:srgbClr val="FF0000"/>
                </a:solidFill>
                <a:latin typeface="맑은 고딕" panose="020B0503020000020004" pitchFamily="50" charset="-127"/>
                <a:ea typeface="맑은 고딕" panose="020B0503020000020004" pitchFamily="50" charset="-127"/>
              </a:rPr>
              <a:t>letter 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sp>
        <p:nvSpPr>
          <p:cNvPr id="108" name="TextBox 107">
            <a:extLst>
              <a:ext uri="{FF2B5EF4-FFF2-40B4-BE49-F238E27FC236}">
                <a16:creationId xmlns:a16="http://schemas.microsoft.com/office/drawing/2014/main" id="{3AE43B40-179E-41EB-9047-755F94AE210A}"/>
              </a:ext>
            </a:extLst>
          </p:cNvPr>
          <p:cNvSpPr txBox="1"/>
          <p:nvPr/>
        </p:nvSpPr>
        <p:spPr>
          <a:xfrm>
            <a:off x="1832722" y="4170044"/>
            <a:ext cx="906017"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WG 2</a:t>
            </a:r>
            <a:r>
              <a:rPr lang="en-US" altLang="ko-KR" sz="1000" b="1" baseline="30000" dirty="0">
                <a:solidFill>
                  <a:srgbClr val="FF0000"/>
                </a:solidFill>
                <a:latin typeface="맑은 고딕" panose="020B0503020000020004" pitchFamily="50" charset="-127"/>
                <a:ea typeface="맑은 고딕" panose="020B0503020000020004" pitchFamily="50" charset="-127"/>
              </a:rPr>
              <a:t>nd</a:t>
            </a:r>
            <a:r>
              <a:rPr lang="en-US" altLang="ko-KR" sz="1000" b="1" dirty="0">
                <a:solidFill>
                  <a:srgbClr val="FF0000"/>
                </a:solidFill>
                <a:latin typeface="맑은 고딕" panose="020B0503020000020004" pitchFamily="50" charset="-127"/>
                <a:ea typeface="맑은 고딕" panose="020B0503020000020004" pitchFamily="50" charset="-127"/>
              </a:rPr>
              <a:t> </a:t>
            </a:r>
            <a:endParaRPr lang="en-US" altLang="ko-KR" sz="1000" b="1" baseline="30000" dirty="0">
              <a:solidFill>
                <a:srgbClr val="FF0000"/>
              </a:solidFill>
              <a:latin typeface="맑은 고딕" panose="020B0503020000020004" pitchFamily="50" charset="-127"/>
              <a:ea typeface="맑은 고딕" panose="020B0503020000020004" pitchFamily="50" charset="-127"/>
            </a:endParaRPr>
          </a:p>
          <a:p>
            <a:pPr algn="ctr"/>
            <a:r>
              <a:rPr lang="en-US" altLang="ko-KR" sz="1000" b="1" dirty="0">
                <a:solidFill>
                  <a:srgbClr val="FF0000"/>
                </a:solidFill>
                <a:latin typeface="맑은 고딕" panose="020B0503020000020004" pitchFamily="50" charset="-127"/>
                <a:ea typeface="맑은 고딕" panose="020B0503020000020004" pitchFamily="50" charset="-127"/>
              </a:rPr>
              <a:t>letter 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cxnSp>
        <p:nvCxnSpPr>
          <p:cNvPr id="109" name="직선 연결선 108">
            <a:extLst>
              <a:ext uri="{FF2B5EF4-FFF2-40B4-BE49-F238E27FC236}">
                <a16:creationId xmlns:a16="http://schemas.microsoft.com/office/drawing/2014/main" id="{56294DAE-55CB-40AF-BB2F-7A16B5A61018}"/>
              </a:ext>
            </a:extLst>
          </p:cNvPr>
          <p:cNvCxnSpPr>
            <a:cxnSpLocks/>
            <a:stCxn id="108" idx="2"/>
          </p:cNvCxnSpPr>
          <p:nvPr/>
        </p:nvCxnSpPr>
        <p:spPr>
          <a:xfrm>
            <a:off x="2285731" y="4570154"/>
            <a:ext cx="0" cy="939942"/>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10" name="직사각형 109">
            <a:extLst>
              <a:ext uri="{FF2B5EF4-FFF2-40B4-BE49-F238E27FC236}">
                <a16:creationId xmlns:a16="http://schemas.microsoft.com/office/drawing/2014/main" id="{9CC963F8-1942-442A-8C5F-B02E6C9C987E}"/>
              </a:ext>
            </a:extLst>
          </p:cNvPr>
          <p:cNvSpPr/>
          <p:nvPr/>
        </p:nvSpPr>
        <p:spPr>
          <a:xfrm>
            <a:off x="2766332" y="4650361"/>
            <a:ext cx="1747594" cy="246221"/>
          </a:xfrm>
          <a:prstGeom prst="rect">
            <a:avLst/>
          </a:prstGeom>
          <a:noFill/>
        </p:spPr>
        <p:txBody>
          <a:bodyPr wrap="none" rtlCol="0">
            <a:spAutoFit/>
          </a:bodyPr>
          <a:lstStyle/>
          <a:p>
            <a:pPr algn="ctr"/>
            <a:r>
              <a:rPr lang="ko-KR" altLang="en-US" sz="1000" dirty="0" err="1">
                <a:latin typeface="맑은 고딕" panose="020B0503020000020004" pitchFamily="50" charset="-127"/>
                <a:ea typeface="맑은 고딕" panose="020B0503020000020004" pitchFamily="50" charset="-127"/>
              </a:rPr>
              <a:t>Sent</a:t>
            </a:r>
            <a:r>
              <a:rPr lang="ko-KR" altLang="en-US" sz="1000" dirty="0">
                <a:latin typeface="맑은 고딕" panose="020B0503020000020004" pitchFamily="50" charset="-127"/>
                <a:ea typeface="맑은 고딕" panose="020B0503020000020004" pitchFamily="50" charset="-127"/>
              </a:rPr>
              <a:t> </a:t>
            </a:r>
            <a:r>
              <a:rPr lang="ko-KR" altLang="en-US" sz="1000" dirty="0" err="1">
                <a:latin typeface="맑은 고딕" panose="020B0503020000020004" pitchFamily="50" charset="-127"/>
                <a:ea typeface="맑은 고딕" panose="020B0503020000020004" pitchFamily="50" charset="-127"/>
              </a:rPr>
              <a:t>comments</a:t>
            </a:r>
            <a:r>
              <a:rPr lang="ko-KR" altLang="en-US" sz="1000" dirty="0">
                <a:latin typeface="맑은 고딕" panose="020B0503020000020004" pitchFamily="50" charset="-127"/>
                <a:ea typeface="맑은 고딕" panose="020B0503020000020004" pitchFamily="50" charset="-127"/>
              </a:rPr>
              <a:t> </a:t>
            </a:r>
            <a:r>
              <a:rPr lang="ko-KR" altLang="en-US" sz="1000" dirty="0" err="1">
                <a:latin typeface="맑은 고딕" panose="020B0503020000020004" pitchFamily="50" charset="-127"/>
                <a:ea typeface="맑은 고딕" panose="020B0503020000020004" pitchFamily="50" charset="-127"/>
              </a:rPr>
              <a:t>to</a:t>
            </a:r>
            <a:r>
              <a:rPr lang="ko-KR" altLang="en-US" sz="1000" dirty="0">
                <a:latin typeface="맑은 고딕" panose="020B0503020000020004" pitchFamily="50" charset="-127"/>
                <a:ea typeface="맑은 고딕" panose="020B0503020000020004" pitchFamily="50" charset="-127"/>
              </a:rPr>
              <a:t> </a:t>
            </a:r>
            <a:r>
              <a:rPr lang="ko-KR" altLang="en-US" sz="1000" dirty="0" err="1">
                <a:latin typeface="맑은 고딕" panose="020B0503020000020004" pitchFamily="50" charset="-127"/>
                <a:ea typeface="맑은 고딕" panose="020B0503020000020004" pitchFamily="50" charset="-127"/>
              </a:rPr>
              <a:t>the</a:t>
            </a:r>
            <a:r>
              <a:rPr lang="ko-KR" altLang="en-US" sz="1000" dirty="0">
                <a:latin typeface="맑은 고딕" panose="020B0503020000020004" pitchFamily="50" charset="-127"/>
                <a:ea typeface="맑은 고딕" panose="020B0503020000020004" pitchFamily="50" charset="-127"/>
              </a:rPr>
              <a:t> WG</a:t>
            </a:r>
          </a:p>
        </p:txBody>
      </p:sp>
      <p:cxnSp>
        <p:nvCxnSpPr>
          <p:cNvPr id="111" name="직선 연결선 110">
            <a:extLst>
              <a:ext uri="{FF2B5EF4-FFF2-40B4-BE49-F238E27FC236}">
                <a16:creationId xmlns:a16="http://schemas.microsoft.com/office/drawing/2014/main" id="{08254E76-DD7C-4CC5-8B3C-758322830999}"/>
              </a:ext>
            </a:extLst>
          </p:cNvPr>
          <p:cNvCxnSpPr>
            <a:cxnSpLocks/>
            <a:stCxn id="110" idx="2"/>
          </p:cNvCxnSpPr>
          <p:nvPr/>
        </p:nvCxnSpPr>
        <p:spPr>
          <a:xfrm>
            <a:off x="3640129" y="4896582"/>
            <a:ext cx="0" cy="61122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12" name="직사각형 111">
            <a:extLst>
              <a:ext uri="{FF2B5EF4-FFF2-40B4-BE49-F238E27FC236}">
                <a16:creationId xmlns:a16="http://schemas.microsoft.com/office/drawing/2014/main" id="{CA203553-9C1B-4D35-A6F9-EF4F0FCF0EBA}"/>
              </a:ext>
            </a:extLst>
          </p:cNvPr>
          <p:cNvSpPr/>
          <p:nvPr/>
        </p:nvSpPr>
        <p:spPr>
          <a:xfrm>
            <a:off x="2985332" y="4140617"/>
            <a:ext cx="2233304" cy="246221"/>
          </a:xfrm>
          <a:prstGeom prst="rect">
            <a:avLst/>
          </a:prstGeom>
          <a:noFill/>
        </p:spPr>
        <p:txBody>
          <a:bodyPr wrap="none" rtlCol="0">
            <a:spAutoFit/>
          </a:bodyPr>
          <a:lstStyle/>
          <a:p>
            <a:pPr algn="ctr"/>
            <a:r>
              <a:rPr lang="ko-KR" altLang="en-US" sz="1000" dirty="0">
                <a:solidFill>
                  <a:srgbClr val="0070C0"/>
                </a:solidFill>
                <a:latin typeface="맑은 고딕" panose="020B0503020000020004" pitchFamily="50" charset="-127"/>
                <a:ea typeface="맑은 고딕" panose="020B0503020000020004" pitchFamily="50" charset="-127"/>
              </a:rPr>
              <a:t>WG </a:t>
            </a:r>
            <a:r>
              <a:rPr lang="ko-KR" altLang="en-US" sz="1000" dirty="0" err="1">
                <a:solidFill>
                  <a:srgbClr val="0070C0"/>
                </a:solidFill>
                <a:latin typeface="맑은 고딕" panose="020B0503020000020004" pitchFamily="50" charset="-127"/>
                <a:ea typeface="맑은 고딕" panose="020B0503020000020004" pitchFamily="50" charset="-127"/>
              </a:rPr>
              <a:t>Meeting</a:t>
            </a:r>
            <a:r>
              <a:rPr lang="ko-KR" altLang="en-US" sz="1000" dirty="0">
                <a:solidFill>
                  <a:srgbClr val="0070C0"/>
                </a:solidFill>
                <a:latin typeface="맑은 고딕" panose="020B0503020000020004" pitchFamily="50" charset="-127"/>
                <a:ea typeface="맑은 고딕" panose="020B0503020000020004" pitchFamily="50" charset="-127"/>
              </a:rPr>
              <a:t> </a:t>
            </a:r>
            <a:r>
              <a:rPr lang="ko-KR" altLang="en-US" sz="1000" dirty="0" err="1">
                <a:solidFill>
                  <a:srgbClr val="0070C0"/>
                </a:solidFill>
                <a:latin typeface="맑은 고딕" panose="020B0503020000020004" pitchFamily="50" charset="-127"/>
                <a:ea typeface="맑은 고딕" panose="020B0503020000020004" pitchFamily="50" charset="-127"/>
              </a:rPr>
              <a:t>to</a:t>
            </a:r>
            <a:r>
              <a:rPr lang="ko-KR" altLang="en-US" sz="1000" dirty="0">
                <a:solidFill>
                  <a:srgbClr val="0070C0"/>
                </a:solidFill>
                <a:latin typeface="맑은 고딕" panose="020B0503020000020004" pitchFamily="50" charset="-127"/>
                <a:ea typeface="맑은 고딕" panose="020B0503020000020004" pitchFamily="50" charset="-127"/>
              </a:rPr>
              <a:t> </a:t>
            </a:r>
            <a:r>
              <a:rPr lang="ko-KR" altLang="en-US" sz="1000" dirty="0" err="1">
                <a:solidFill>
                  <a:srgbClr val="0070C0"/>
                </a:solidFill>
                <a:latin typeface="맑은 고딕" panose="020B0503020000020004" pitchFamily="50" charset="-127"/>
                <a:ea typeface="맑은 고딕" panose="020B0503020000020004" pitchFamily="50" charset="-127"/>
              </a:rPr>
              <a:t>address</a:t>
            </a:r>
            <a:r>
              <a:rPr lang="ko-KR" altLang="en-US" sz="1000" dirty="0">
                <a:solidFill>
                  <a:srgbClr val="0070C0"/>
                </a:solidFill>
                <a:latin typeface="맑은 고딕" panose="020B0503020000020004" pitchFamily="50" charset="-127"/>
                <a:ea typeface="맑은 고딕" panose="020B0503020000020004" pitchFamily="50" charset="-127"/>
              </a:rPr>
              <a:t> </a:t>
            </a:r>
            <a:r>
              <a:rPr lang="ko-KR" altLang="en-US" sz="1000" dirty="0" err="1">
                <a:solidFill>
                  <a:srgbClr val="0070C0"/>
                </a:solidFill>
                <a:latin typeface="맑은 고딕" panose="020B0503020000020004" pitchFamily="50" charset="-127"/>
                <a:ea typeface="맑은 고딕" panose="020B0503020000020004" pitchFamily="50" charset="-127"/>
              </a:rPr>
              <a:t>comments</a:t>
            </a:r>
            <a:endParaRPr lang="ko-KR" altLang="en-US" sz="1000" dirty="0">
              <a:solidFill>
                <a:srgbClr val="0070C0"/>
              </a:solidFill>
              <a:latin typeface="맑은 고딕" panose="020B0503020000020004" pitchFamily="50" charset="-127"/>
              <a:ea typeface="맑은 고딕" panose="020B0503020000020004" pitchFamily="50" charset="-127"/>
            </a:endParaRPr>
          </a:p>
        </p:txBody>
      </p:sp>
      <p:cxnSp>
        <p:nvCxnSpPr>
          <p:cNvPr id="113" name="직선 연결선 112">
            <a:extLst>
              <a:ext uri="{FF2B5EF4-FFF2-40B4-BE49-F238E27FC236}">
                <a16:creationId xmlns:a16="http://schemas.microsoft.com/office/drawing/2014/main" id="{4435A7A7-4A33-49DF-94B7-D30DD959617B}"/>
              </a:ext>
            </a:extLst>
          </p:cNvPr>
          <p:cNvCxnSpPr>
            <a:cxnSpLocks/>
            <a:stCxn id="112" idx="2"/>
          </p:cNvCxnSpPr>
          <p:nvPr/>
        </p:nvCxnSpPr>
        <p:spPr>
          <a:xfrm>
            <a:off x="4101984" y="4386838"/>
            <a:ext cx="0" cy="1161507"/>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08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D00976C-832B-4306-BA75-AF12551B77A4}"/>
              </a:ext>
            </a:extLst>
          </p:cNvPr>
          <p:cNvSpPr>
            <a:spLocks noGrp="1"/>
          </p:cNvSpPr>
          <p:nvPr>
            <p:ph type="title"/>
          </p:nvPr>
        </p:nvSpPr>
        <p:spPr/>
        <p:txBody>
          <a:bodyPr/>
          <a:lstStyle/>
          <a:p>
            <a:r>
              <a:rPr lang="en-US" altLang="ko-KR" dirty="0"/>
              <a:t>Development Timeline for IEEE 2888.2/3/4</a:t>
            </a:r>
            <a:endParaRPr lang="ko-KR" altLang="en-US" dirty="0"/>
          </a:p>
        </p:txBody>
      </p:sp>
      <p:sp>
        <p:nvSpPr>
          <p:cNvPr id="4" name="슬라이드 번호 개체 틀 3">
            <a:extLst>
              <a:ext uri="{FF2B5EF4-FFF2-40B4-BE49-F238E27FC236}">
                <a16:creationId xmlns:a16="http://schemas.microsoft.com/office/drawing/2014/main" id="{03ADA7E6-3CE7-426B-921E-66FE1A8E8D73}"/>
              </a:ext>
            </a:extLst>
          </p:cNvPr>
          <p:cNvSpPr>
            <a:spLocks noGrp="1"/>
          </p:cNvSpPr>
          <p:nvPr>
            <p:ph type="sldNum" sz="quarter" idx="12"/>
          </p:nvPr>
        </p:nvSpPr>
        <p:spPr/>
        <p:txBody>
          <a:bodyPr/>
          <a:lstStyle/>
          <a:p>
            <a:pPr>
              <a:defRPr/>
            </a:pPr>
            <a:fld id="{2E8BD8E8-FEBE-4B48-A872-D5E72F1EB77B}" type="slidenum">
              <a:rPr lang="en-US" smtClean="0"/>
              <a:pPr>
                <a:defRPr/>
              </a:pPr>
              <a:t>20</a:t>
            </a:fld>
            <a:endParaRPr lang="en-US">
              <a:latin typeface="Myriad Pro" charset="0"/>
            </a:endParaRPr>
          </a:p>
        </p:txBody>
      </p:sp>
      <p:sp>
        <p:nvSpPr>
          <p:cNvPr id="66" name="내용 개체 틀 2">
            <a:extLst>
              <a:ext uri="{FF2B5EF4-FFF2-40B4-BE49-F238E27FC236}">
                <a16:creationId xmlns:a16="http://schemas.microsoft.com/office/drawing/2014/main" id="{71AC66EE-8E68-4097-8B9A-1C10F8BD14E9}"/>
              </a:ext>
            </a:extLst>
          </p:cNvPr>
          <p:cNvSpPr txBox="1">
            <a:spLocks/>
          </p:cNvSpPr>
          <p:nvPr/>
        </p:nvSpPr>
        <p:spPr>
          <a:xfrm>
            <a:off x="76200" y="1140691"/>
            <a:ext cx="5562600" cy="2031325"/>
          </a:xfrm>
          <a:prstGeom prst="rect">
            <a:avLst/>
          </a:prstGeom>
        </p:spPr>
        <p:txBody>
          <a:bodyPr wrap="square">
            <a:spAutoFit/>
          </a:bodyPr>
          <a:lstStyle>
            <a:defPPr>
              <a:defRPr lang="en-US"/>
            </a:defPPr>
            <a:lvl1pPr marL="444500">
              <a:lnSpc>
                <a:spcPct val="100000"/>
              </a:lnSpc>
              <a:defRPr sz="1600">
                <a:latin typeface="Times New Roman" panose="02020603050405020304" pitchFamily="18" charset="0"/>
                <a:cs typeface="Times New Roman" panose="02020603050405020304" pitchFamily="18" charset="0"/>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30250" indent="-285750">
              <a:lnSpc>
                <a:spcPct val="150000"/>
              </a:lnSpc>
              <a:buFont typeface="Wingdings" panose="05000000000000000000" pitchFamily="2" charset="2"/>
              <a:buChar char="l"/>
            </a:pPr>
            <a:r>
              <a:rPr lang="en-US" altLang="ko-KR" sz="1400" dirty="0"/>
              <a:t>PAR approved: 12/2020</a:t>
            </a:r>
          </a:p>
          <a:p>
            <a:pPr marL="730250" indent="-285750">
              <a:lnSpc>
                <a:spcPct val="150000"/>
              </a:lnSpc>
              <a:buFont typeface="Wingdings" panose="05000000000000000000" pitchFamily="2" charset="2"/>
              <a:buChar char="l"/>
            </a:pPr>
            <a:r>
              <a:rPr lang="en-US" altLang="ko-KR" sz="1400" dirty="0"/>
              <a:t>Working Group 1st Letter Ballot: 11/2022 (20 days)</a:t>
            </a:r>
            <a:br>
              <a:rPr lang="en-US" altLang="ko-KR" sz="1400" dirty="0"/>
            </a:br>
            <a:r>
              <a:rPr lang="en-US" altLang="ko-KR" sz="1400" dirty="0"/>
              <a:t>- Before February meeting</a:t>
            </a:r>
          </a:p>
          <a:p>
            <a:pPr marL="730250" indent="-285750">
              <a:lnSpc>
                <a:spcPct val="150000"/>
              </a:lnSpc>
              <a:buFont typeface="Wingdings" panose="05000000000000000000" pitchFamily="2" charset="2"/>
              <a:buChar char="l"/>
            </a:pPr>
            <a:r>
              <a:rPr lang="en-US" altLang="ko-KR" sz="1400" dirty="0"/>
              <a:t>Working Group 2nd Letter Ballot: 04/2023 (20 days)</a:t>
            </a:r>
            <a:br>
              <a:rPr lang="en-US" altLang="ko-KR" sz="1400" dirty="0"/>
            </a:br>
            <a:r>
              <a:rPr lang="en-US" altLang="ko-KR" sz="1400" dirty="0"/>
              <a:t>- Before June meeting</a:t>
            </a:r>
          </a:p>
          <a:p>
            <a:pPr marL="730250" indent="-285750">
              <a:lnSpc>
                <a:spcPct val="150000"/>
              </a:lnSpc>
              <a:buFont typeface="Wingdings" panose="05000000000000000000" pitchFamily="2" charset="2"/>
              <a:buChar char="l"/>
            </a:pPr>
            <a:endParaRPr lang="ko-KR" altLang="en-US" sz="1400" dirty="0"/>
          </a:p>
        </p:txBody>
      </p:sp>
      <p:sp>
        <p:nvSpPr>
          <p:cNvPr id="67" name="직사각형 66">
            <a:extLst>
              <a:ext uri="{FF2B5EF4-FFF2-40B4-BE49-F238E27FC236}">
                <a16:creationId xmlns:a16="http://schemas.microsoft.com/office/drawing/2014/main" id="{7364D5F4-CAA2-4D88-8E7F-ED0C5F3DEC6E}"/>
              </a:ext>
            </a:extLst>
          </p:cNvPr>
          <p:cNvSpPr/>
          <p:nvPr/>
        </p:nvSpPr>
        <p:spPr>
          <a:xfrm>
            <a:off x="4551775" y="1111237"/>
            <a:ext cx="4477235" cy="1992661"/>
          </a:xfrm>
          <a:prstGeom prst="rect">
            <a:avLst/>
          </a:prstGeom>
        </p:spPr>
        <p:txBody>
          <a:bodyPr wrap="square">
            <a:spAutoFit/>
          </a:bodyPr>
          <a:lstStyle/>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Open SA Ballot Invitation: 09/2023 (30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SA Ballot: 10/2023 (30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Recirculation 1</a:t>
            </a:r>
            <a:r>
              <a:rPr lang="en-US" altLang="ko-KR" sz="1400" baseline="30000" dirty="0">
                <a:latin typeface="Times New Roman" panose="02020603050405020304" pitchFamily="18" charset="0"/>
                <a:cs typeface="Times New Roman" panose="02020603050405020304" pitchFamily="18" charset="0"/>
              </a:rPr>
              <a:t>st</a:t>
            </a:r>
            <a:r>
              <a:rPr lang="en-US" altLang="ko-KR" sz="1400" dirty="0">
                <a:latin typeface="Times New Roman" panose="02020603050405020304" pitchFamily="18" charset="0"/>
                <a:cs typeface="Times New Roman" panose="02020603050405020304" pitchFamily="18" charset="0"/>
              </a:rPr>
              <a:t> Ballot: 03/2023 (10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Recirculation 2</a:t>
            </a:r>
            <a:r>
              <a:rPr lang="en-US" altLang="ko-KR" sz="1400" baseline="30000" dirty="0">
                <a:latin typeface="Times New Roman" panose="02020603050405020304" pitchFamily="18" charset="0"/>
                <a:cs typeface="Times New Roman" panose="02020603050405020304" pitchFamily="18" charset="0"/>
              </a:rPr>
              <a:t>nd</a:t>
            </a:r>
            <a:r>
              <a:rPr lang="en-US" altLang="ko-KR" sz="1400" dirty="0">
                <a:latin typeface="Times New Roman" panose="02020603050405020304" pitchFamily="18" charset="0"/>
                <a:cs typeface="Times New Roman" panose="02020603050405020304" pitchFamily="18" charset="0"/>
              </a:rPr>
              <a:t> Ballot: 04/2023 (10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Submit to </a:t>
            </a:r>
            <a:r>
              <a:rPr lang="en-US" altLang="ko-KR" sz="1400" dirty="0" err="1">
                <a:latin typeface="Times New Roman" panose="02020603050405020304" pitchFamily="18" charset="0"/>
                <a:cs typeface="Times New Roman" panose="02020603050405020304" pitchFamily="18" charset="0"/>
              </a:rPr>
              <a:t>RevCom</a:t>
            </a:r>
            <a:r>
              <a:rPr lang="en-US" altLang="ko-KR" sz="1400" dirty="0">
                <a:latin typeface="Times New Roman" panose="02020603050405020304" pitchFamily="18" charset="0"/>
                <a:cs typeface="Times New Roman" panose="02020603050405020304" pitchFamily="18" charset="0"/>
              </a:rPr>
              <a:t>: 05/2024</a:t>
            </a:r>
          </a:p>
          <a:p>
            <a:pPr marL="730250" indent="-285750">
              <a:lnSpc>
                <a:spcPct val="150000"/>
              </a:lnSpc>
              <a:buFont typeface="Wingdings" panose="05000000000000000000" pitchFamily="2" charset="2"/>
              <a:buChar char="l"/>
            </a:pPr>
            <a:r>
              <a:rPr lang="en-US" altLang="ko-KR" sz="1400" dirty="0">
                <a:solidFill>
                  <a:srgbClr val="FF0000"/>
                </a:solidFill>
                <a:latin typeface="Times New Roman" panose="02020603050405020304" pitchFamily="18" charset="0"/>
                <a:cs typeface="Times New Roman" panose="02020603050405020304" pitchFamily="18" charset="0"/>
              </a:rPr>
              <a:t>Publishing: 08/2024</a:t>
            </a:r>
            <a:endParaRPr lang="ko-KR" altLang="en-US" sz="1400" dirty="0">
              <a:solidFill>
                <a:srgbClr val="FF0000"/>
              </a:solidFill>
              <a:latin typeface="Times New Roman" panose="02020603050405020304" pitchFamily="18" charset="0"/>
              <a:cs typeface="Times New Roman" panose="02020603050405020304" pitchFamily="18" charset="0"/>
            </a:endParaRPr>
          </a:p>
        </p:txBody>
      </p:sp>
      <p:sp>
        <p:nvSpPr>
          <p:cNvPr id="8" name="바닥글 개체 틀 1">
            <a:extLst>
              <a:ext uri="{FF2B5EF4-FFF2-40B4-BE49-F238E27FC236}">
                <a16:creationId xmlns:a16="http://schemas.microsoft.com/office/drawing/2014/main" id="{313E61C8-60E3-4A1C-9503-8F8BFC381ACB}"/>
              </a:ext>
            </a:extLst>
          </p:cNvPr>
          <p:cNvSpPr>
            <a:spLocks noGrp="1"/>
          </p:cNvSpPr>
          <p:nvPr>
            <p:ph type="ftr" sz="quarter" idx="11"/>
          </p:nvPr>
        </p:nvSpPr>
        <p:spPr>
          <a:xfrm>
            <a:off x="457200" y="6610350"/>
            <a:ext cx="4038600" cy="247650"/>
          </a:xfrm>
        </p:spPr>
        <p:txBody>
          <a:bodyPr/>
          <a:lstStyle/>
          <a:p>
            <a:pPr>
              <a:defRPr/>
            </a:pPr>
            <a:r>
              <a:rPr lang="en-US"/>
              <a:t>2888-21-0057-00-0000-Session #8 WG Opening Plenary</a:t>
            </a:r>
            <a:endParaRPr lang="en-US" dirty="0"/>
          </a:p>
        </p:txBody>
      </p:sp>
      <p:cxnSp>
        <p:nvCxnSpPr>
          <p:cNvPr id="68" name="직선 연결선 67">
            <a:extLst>
              <a:ext uri="{FF2B5EF4-FFF2-40B4-BE49-F238E27FC236}">
                <a16:creationId xmlns:a16="http://schemas.microsoft.com/office/drawing/2014/main" id="{B9481D77-1816-4D69-9680-6F060F394C04}"/>
              </a:ext>
            </a:extLst>
          </p:cNvPr>
          <p:cNvCxnSpPr>
            <a:cxnSpLocks/>
            <a:endCxn id="155" idx="0"/>
          </p:cNvCxnSpPr>
          <p:nvPr/>
        </p:nvCxnSpPr>
        <p:spPr>
          <a:xfrm>
            <a:off x="7761021" y="4589859"/>
            <a:ext cx="4079" cy="108694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9" name="직선 연결선 68">
            <a:extLst>
              <a:ext uri="{FF2B5EF4-FFF2-40B4-BE49-F238E27FC236}">
                <a16:creationId xmlns:a16="http://schemas.microsoft.com/office/drawing/2014/main" id="{E0440789-A525-47A3-9CD9-D408BB6DBC1D}"/>
              </a:ext>
            </a:extLst>
          </p:cNvPr>
          <p:cNvCxnSpPr>
            <a:cxnSpLocks/>
            <a:stCxn id="164" idx="2"/>
            <a:endCxn id="154" idx="0"/>
          </p:cNvCxnSpPr>
          <p:nvPr/>
        </p:nvCxnSpPr>
        <p:spPr>
          <a:xfrm flipH="1">
            <a:off x="7276584" y="5395395"/>
            <a:ext cx="8063" cy="51826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0" name="직선 연결선 69">
            <a:extLst>
              <a:ext uri="{FF2B5EF4-FFF2-40B4-BE49-F238E27FC236}">
                <a16:creationId xmlns:a16="http://schemas.microsoft.com/office/drawing/2014/main" id="{F96C8762-766C-4018-8E0B-D6EECB46E579}"/>
              </a:ext>
            </a:extLst>
          </p:cNvPr>
          <p:cNvCxnSpPr>
            <a:cxnSpLocks/>
            <a:stCxn id="163" idx="2"/>
            <a:endCxn id="153" idx="0"/>
          </p:cNvCxnSpPr>
          <p:nvPr/>
        </p:nvCxnSpPr>
        <p:spPr>
          <a:xfrm>
            <a:off x="6839912" y="3996684"/>
            <a:ext cx="5034" cy="168386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1" name="직선 연결선 70">
            <a:extLst>
              <a:ext uri="{FF2B5EF4-FFF2-40B4-BE49-F238E27FC236}">
                <a16:creationId xmlns:a16="http://schemas.microsoft.com/office/drawing/2014/main" id="{79CF9F96-DF30-4E8D-BF59-191325241488}"/>
              </a:ext>
            </a:extLst>
          </p:cNvPr>
          <p:cNvCxnSpPr>
            <a:cxnSpLocks/>
            <a:stCxn id="162" idx="2"/>
            <a:endCxn id="148" idx="0"/>
          </p:cNvCxnSpPr>
          <p:nvPr/>
        </p:nvCxnSpPr>
        <p:spPr>
          <a:xfrm flipH="1">
            <a:off x="6427545" y="4754153"/>
            <a:ext cx="10295" cy="116374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4" name="직선 연결선 113">
            <a:extLst>
              <a:ext uri="{FF2B5EF4-FFF2-40B4-BE49-F238E27FC236}">
                <a16:creationId xmlns:a16="http://schemas.microsoft.com/office/drawing/2014/main" id="{56C1654A-087E-46B5-96E1-812260BB54E4}"/>
              </a:ext>
            </a:extLst>
          </p:cNvPr>
          <p:cNvCxnSpPr>
            <a:cxnSpLocks/>
            <a:stCxn id="160" idx="2"/>
            <a:endCxn id="150" idx="0"/>
          </p:cNvCxnSpPr>
          <p:nvPr/>
        </p:nvCxnSpPr>
        <p:spPr>
          <a:xfrm>
            <a:off x="5594591" y="4584317"/>
            <a:ext cx="0" cy="134166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5" name="직선 연결선 114">
            <a:extLst>
              <a:ext uri="{FF2B5EF4-FFF2-40B4-BE49-F238E27FC236}">
                <a16:creationId xmlns:a16="http://schemas.microsoft.com/office/drawing/2014/main" id="{A992585A-92D4-4C84-8110-CF2DF8256592}"/>
              </a:ext>
            </a:extLst>
          </p:cNvPr>
          <p:cNvCxnSpPr>
            <a:cxnSpLocks/>
            <a:stCxn id="158" idx="2"/>
            <a:endCxn id="152" idx="0"/>
          </p:cNvCxnSpPr>
          <p:nvPr/>
        </p:nvCxnSpPr>
        <p:spPr>
          <a:xfrm>
            <a:off x="4796497" y="4738256"/>
            <a:ext cx="1" cy="118260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6" name="직선 연결선 115">
            <a:extLst>
              <a:ext uri="{FF2B5EF4-FFF2-40B4-BE49-F238E27FC236}">
                <a16:creationId xmlns:a16="http://schemas.microsoft.com/office/drawing/2014/main" id="{966F6A8E-BFE4-4988-B24F-2AA1C7A5F942}"/>
              </a:ext>
            </a:extLst>
          </p:cNvPr>
          <p:cNvCxnSpPr>
            <a:cxnSpLocks/>
            <a:stCxn id="156" idx="2"/>
            <a:endCxn id="119" idx="0"/>
          </p:cNvCxnSpPr>
          <p:nvPr/>
        </p:nvCxnSpPr>
        <p:spPr>
          <a:xfrm>
            <a:off x="2990688" y="4847321"/>
            <a:ext cx="5789" cy="105833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7" name="직선 연결선 116">
            <a:extLst>
              <a:ext uri="{FF2B5EF4-FFF2-40B4-BE49-F238E27FC236}">
                <a16:creationId xmlns:a16="http://schemas.microsoft.com/office/drawing/2014/main" id="{8E259447-357A-4824-ABCC-9BE7D382D26E}"/>
              </a:ext>
            </a:extLst>
          </p:cNvPr>
          <p:cNvCxnSpPr>
            <a:cxnSpLocks/>
            <a:stCxn id="142" idx="2"/>
            <a:endCxn id="121" idx="0"/>
          </p:cNvCxnSpPr>
          <p:nvPr/>
        </p:nvCxnSpPr>
        <p:spPr>
          <a:xfrm>
            <a:off x="2022593" y="4600265"/>
            <a:ext cx="6252" cy="130539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8" name="직선 연결선 117">
            <a:extLst>
              <a:ext uri="{FF2B5EF4-FFF2-40B4-BE49-F238E27FC236}">
                <a16:creationId xmlns:a16="http://schemas.microsoft.com/office/drawing/2014/main" id="{FC7EE626-53DF-4BD7-946F-D7984D94E782}"/>
              </a:ext>
            </a:extLst>
          </p:cNvPr>
          <p:cNvCxnSpPr>
            <a:cxnSpLocks/>
            <a:stCxn id="145" idx="2"/>
            <a:endCxn id="143" idx="0"/>
          </p:cNvCxnSpPr>
          <p:nvPr/>
        </p:nvCxnSpPr>
        <p:spPr>
          <a:xfrm>
            <a:off x="926850" y="4744651"/>
            <a:ext cx="1137" cy="116387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941E3FA9-63CE-4F4C-8C69-21F4D5B1AD05}"/>
              </a:ext>
            </a:extLst>
          </p:cNvPr>
          <p:cNvSpPr txBox="1"/>
          <p:nvPr/>
        </p:nvSpPr>
        <p:spPr>
          <a:xfrm>
            <a:off x="2630030" y="5905657"/>
            <a:ext cx="732893"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02/2022</a:t>
            </a:r>
            <a:endParaRPr lang="ko-KR" altLang="en-US" dirty="0">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F7FFDEB0-6FDD-438C-AB3F-B4C6250AEA1E}"/>
              </a:ext>
            </a:extLst>
          </p:cNvPr>
          <p:cNvSpPr txBox="1"/>
          <p:nvPr/>
        </p:nvSpPr>
        <p:spPr>
          <a:xfrm>
            <a:off x="2176099" y="5658264"/>
            <a:ext cx="643125"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11/2021</a:t>
            </a:r>
            <a:endParaRPr lang="ko-KR" altLang="en-US" dirty="0">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00ED8DC5-A123-4A18-BA53-D66BA46A6B93}"/>
              </a:ext>
            </a:extLst>
          </p:cNvPr>
          <p:cNvSpPr txBox="1"/>
          <p:nvPr/>
        </p:nvSpPr>
        <p:spPr>
          <a:xfrm>
            <a:off x="1662398" y="5905657"/>
            <a:ext cx="732894"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07/2021</a:t>
            </a:r>
            <a:endParaRPr lang="ko-KR" altLang="en-US" dirty="0">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0BBEDE02-1786-48A2-88BD-07CFD9EA87CE}"/>
              </a:ext>
            </a:extLst>
          </p:cNvPr>
          <p:cNvSpPr txBox="1"/>
          <p:nvPr/>
        </p:nvSpPr>
        <p:spPr>
          <a:xfrm>
            <a:off x="1117619" y="5668112"/>
            <a:ext cx="643126"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02/2021</a:t>
            </a:r>
            <a:endParaRPr lang="ko-KR" altLang="en-US" dirty="0">
              <a:latin typeface="Arial" panose="020B0604020202020204" pitchFamily="34" charset="0"/>
              <a:cs typeface="Arial" panose="020B0604020202020204" pitchFamily="34" charset="0"/>
            </a:endParaRPr>
          </a:p>
        </p:txBody>
      </p:sp>
      <p:sp>
        <p:nvSpPr>
          <p:cNvPr id="123" name="타원 122">
            <a:extLst>
              <a:ext uri="{FF2B5EF4-FFF2-40B4-BE49-F238E27FC236}">
                <a16:creationId xmlns:a16="http://schemas.microsoft.com/office/drawing/2014/main" id="{2823E7A6-BF9C-4925-9065-A490F6CD8AFD}"/>
              </a:ext>
            </a:extLst>
          </p:cNvPr>
          <p:cNvSpPr/>
          <p:nvPr/>
        </p:nvSpPr>
        <p:spPr>
          <a:xfrm>
            <a:off x="294616" y="5477594"/>
            <a:ext cx="172278" cy="17227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6FD75276-00A5-4C7C-99CD-E3CBF7DC5CE1}"/>
              </a:ext>
            </a:extLst>
          </p:cNvPr>
          <p:cNvSpPr txBox="1"/>
          <p:nvPr/>
        </p:nvSpPr>
        <p:spPr>
          <a:xfrm>
            <a:off x="28802" y="5061593"/>
            <a:ext cx="676787" cy="400110"/>
          </a:xfrm>
          <a:prstGeom prst="rect">
            <a:avLst/>
          </a:prstGeom>
          <a:noFill/>
        </p:spPr>
        <p:txBody>
          <a:bodyPr wrap="non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PAR</a:t>
            </a:r>
          </a:p>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Approve</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125" name="TextBox 124">
            <a:extLst>
              <a:ext uri="{FF2B5EF4-FFF2-40B4-BE49-F238E27FC236}">
                <a16:creationId xmlns:a16="http://schemas.microsoft.com/office/drawing/2014/main" id="{79EE64F1-E025-4C22-8030-38E0AF8A44D8}"/>
              </a:ext>
            </a:extLst>
          </p:cNvPr>
          <p:cNvSpPr txBox="1"/>
          <p:nvPr/>
        </p:nvSpPr>
        <p:spPr>
          <a:xfrm>
            <a:off x="39630" y="5667435"/>
            <a:ext cx="643125" cy="246221"/>
          </a:xfrm>
          <a:prstGeom prst="rect">
            <a:avLst/>
          </a:prstGeom>
          <a:noFill/>
        </p:spPr>
        <p:txBody>
          <a:bodyPr wrap="none" rtlCol="0">
            <a:spAutoFit/>
          </a:bodyPr>
          <a:lstStyle/>
          <a:p>
            <a:pPr algn="ctr"/>
            <a:r>
              <a:rPr lang="en-US" altLang="ko-KR" sz="1000" dirty="0">
                <a:latin typeface="Arial" panose="020B0604020202020204" pitchFamily="34" charset="0"/>
                <a:cs typeface="Arial" panose="020B0604020202020204" pitchFamily="34" charset="0"/>
              </a:rPr>
              <a:t>12/2020</a:t>
            </a:r>
            <a:endParaRPr lang="ko-KR" altLang="en-US" sz="1000" dirty="0">
              <a:latin typeface="Arial" panose="020B0604020202020204" pitchFamily="34" charset="0"/>
              <a:cs typeface="Arial" panose="020B0604020202020204" pitchFamily="34" charset="0"/>
            </a:endParaRPr>
          </a:p>
        </p:txBody>
      </p:sp>
      <p:cxnSp>
        <p:nvCxnSpPr>
          <p:cNvPr id="126" name="직선 화살표 연결선 125">
            <a:extLst>
              <a:ext uri="{FF2B5EF4-FFF2-40B4-BE49-F238E27FC236}">
                <a16:creationId xmlns:a16="http://schemas.microsoft.com/office/drawing/2014/main" id="{C4B94939-03CF-401E-B815-24ABC5FACC8A}"/>
              </a:ext>
            </a:extLst>
          </p:cNvPr>
          <p:cNvCxnSpPr>
            <a:cxnSpLocks/>
            <a:stCxn id="123" idx="6"/>
            <a:endCxn id="127" idx="2"/>
          </p:cNvCxnSpPr>
          <p:nvPr/>
        </p:nvCxnSpPr>
        <p:spPr>
          <a:xfrm>
            <a:off x="466894" y="5563733"/>
            <a:ext cx="8389838" cy="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7" name="타원 126">
            <a:extLst>
              <a:ext uri="{FF2B5EF4-FFF2-40B4-BE49-F238E27FC236}">
                <a16:creationId xmlns:a16="http://schemas.microsoft.com/office/drawing/2014/main" id="{AC886319-B17A-46D2-B0E0-97F70699E9EC}"/>
              </a:ext>
            </a:extLst>
          </p:cNvPr>
          <p:cNvSpPr/>
          <p:nvPr/>
        </p:nvSpPr>
        <p:spPr>
          <a:xfrm>
            <a:off x="8856732" y="5477645"/>
            <a:ext cx="172278" cy="17227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cxnSp>
        <p:nvCxnSpPr>
          <p:cNvPr id="128" name="직선 연결선 127">
            <a:extLst>
              <a:ext uri="{FF2B5EF4-FFF2-40B4-BE49-F238E27FC236}">
                <a16:creationId xmlns:a16="http://schemas.microsoft.com/office/drawing/2014/main" id="{A3829F59-B090-40C0-8985-C3182E238B42}"/>
              </a:ext>
            </a:extLst>
          </p:cNvPr>
          <p:cNvCxnSpPr/>
          <p:nvPr/>
        </p:nvCxnSpPr>
        <p:spPr>
          <a:xfrm>
            <a:off x="7761021" y="548598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직선 연결선 128">
            <a:extLst>
              <a:ext uri="{FF2B5EF4-FFF2-40B4-BE49-F238E27FC236}">
                <a16:creationId xmlns:a16="http://schemas.microsoft.com/office/drawing/2014/main" id="{91783FEE-8675-4B21-B0BF-0232998C3097}"/>
              </a:ext>
            </a:extLst>
          </p:cNvPr>
          <p:cNvCxnSpPr/>
          <p:nvPr/>
        </p:nvCxnSpPr>
        <p:spPr>
          <a:xfrm>
            <a:off x="7282848" y="548598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직선 연결선 129">
            <a:extLst>
              <a:ext uri="{FF2B5EF4-FFF2-40B4-BE49-F238E27FC236}">
                <a16:creationId xmlns:a16="http://schemas.microsoft.com/office/drawing/2014/main" id="{5A880FCB-F76B-4920-94C0-9D6F458B7464}"/>
              </a:ext>
            </a:extLst>
          </p:cNvPr>
          <p:cNvCxnSpPr/>
          <p:nvPr/>
        </p:nvCxnSpPr>
        <p:spPr>
          <a:xfrm>
            <a:off x="6851264" y="5472734"/>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직선 연결선 130">
            <a:extLst>
              <a:ext uri="{FF2B5EF4-FFF2-40B4-BE49-F238E27FC236}">
                <a16:creationId xmlns:a16="http://schemas.microsoft.com/office/drawing/2014/main" id="{D23B904D-2BBB-4544-B451-2E19B7208CAF}"/>
              </a:ext>
            </a:extLst>
          </p:cNvPr>
          <p:cNvCxnSpPr/>
          <p:nvPr/>
        </p:nvCxnSpPr>
        <p:spPr>
          <a:xfrm>
            <a:off x="6427688" y="5508171"/>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직선 연결선 131">
            <a:extLst>
              <a:ext uri="{FF2B5EF4-FFF2-40B4-BE49-F238E27FC236}">
                <a16:creationId xmlns:a16="http://schemas.microsoft.com/office/drawing/2014/main" id="{EB54B771-3673-4778-95CE-01953B5AE692}"/>
              </a:ext>
            </a:extLst>
          </p:cNvPr>
          <p:cNvCxnSpPr/>
          <p:nvPr/>
        </p:nvCxnSpPr>
        <p:spPr>
          <a:xfrm>
            <a:off x="6009402" y="548187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직선 연결선 132">
            <a:extLst>
              <a:ext uri="{FF2B5EF4-FFF2-40B4-BE49-F238E27FC236}">
                <a16:creationId xmlns:a16="http://schemas.microsoft.com/office/drawing/2014/main" id="{9B6B9B37-F2C5-4B8D-BD59-A1AC058A0A28}"/>
              </a:ext>
            </a:extLst>
          </p:cNvPr>
          <p:cNvCxnSpPr/>
          <p:nvPr/>
        </p:nvCxnSpPr>
        <p:spPr>
          <a:xfrm>
            <a:off x="5591670" y="548187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직선 연결선 133">
            <a:extLst>
              <a:ext uri="{FF2B5EF4-FFF2-40B4-BE49-F238E27FC236}">
                <a16:creationId xmlns:a16="http://schemas.microsoft.com/office/drawing/2014/main" id="{4C63DEF6-F2F7-48E9-98F9-79926026820D}"/>
              </a:ext>
            </a:extLst>
          </p:cNvPr>
          <p:cNvCxnSpPr/>
          <p:nvPr/>
        </p:nvCxnSpPr>
        <p:spPr>
          <a:xfrm>
            <a:off x="5165280" y="548598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직선 연결선 134">
            <a:extLst>
              <a:ext uri="{FF2B5EF4-FFF2-40B4-BE49-F238E27FC236}">
                <a16:creationId xmlns:a16="http://schemas.microsoft.com/office/drawing/2014/main" id="{64C8422A-2D8B-4D09-B99B-4FB2ED3EFFD1}"/>
              </a:ext>
            </a:extLst>
          </p:cNvPr>
          <p:cNvCxnSpPr/>
          <p:nvPr/>
        </p:nvCxnSpPr>
        <p:spPr>
          <a:xfrm>
            <a:off x="4796498" y="548598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직선 연결선 135">
            <a:extLst>
              <a:ext uri="{FF2B5EF4-FFF2-40B4-BE49-F238E27FC236}">
                <a16:creationId xmlns:a16="http://schemas.microsoft.com/office/drawing/2014/main" id="{0473C21C-97BC-4290-BF9B-89FEC93F0F37}"/>
              </a:ext>
            </a:extLst>
          </p:cNvPr>
          <p:cNvCxnSpPr/>
          <p:nvPr/>
        </p:nvCxnSpPr>
        <p:spPr>
          <a:xfrm>
            <a:off x="4415497" y="548187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직선 연결선 136">
            <a:extLst>
              <a:ext uri="{FF2B5EF4-FFF2-40B4-BE49-F238E27FC236}">
                <a16:creationId xmlns:a16="http://schemas.microsoft.com/office/drawing/2014/main" id="{8C9BE8CF-8716-4B2A-A795-4106759B2959}"/>
              </a:ext>
            </a:extLst>
          </p:cNvPr>
          <p:cNvCxnSpPr/>
          <p:nvPr/>
        </p:nvCxnSpPr>
        <p:spPr>
          <a:xfrm>
            <a:off x="2990688" y="548598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직선 연결선 137">
            <a:extLst>
              <a:ext uri="{FF2B5EF4-FFF2-40B4-BE49-F238E27FC236}">
                <a16:creationId xmlns:a16="http://schemas.microsoft.com/office/drawing/2014/main" id="{53BD4389-0E1D-4E5D-BA25-62451AD0D9E5}"/>
              </a:ext>
            </a:extLst>
          </p:cNvPr>
          <p:cNvCxnSpPr/>
          <p:nvPr/>
        </p:nvCxnSpPr>
        <p:spPr>
          <a:xfrm>
            <a:off x="2471629" y="5495157"/>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직선 연결선 138">
            <a:extLst>
              <a:ext uri="{FF2B5EF4-FFF2-40B4-BE49-F238E27FC236}">
                <a16:creationId xmlns:a16="http://schemas.microsoft.com/office/drawing/2014/main" id="{F62847B0-CC3C-44CD-8951-AFD8205C65E2}"/>
              </a:ext>
            </a:extLst>
          </p:cNvPr>
          <p:cNvCxnSpPr/>
          <p:nvPr/>
        </p:nvCxnSpPr>
        <p:spPr>
          <a:xfrm>
            <a:off x="2022593" y="548187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직선 연결선 139">
            <a:extLst>
              <a:ext uri="{FF2B5EF4-FFF2-40B4-BE49-F238E27FC236}">
                <a16:creationId xmlns:a16="http://schemas.microsoft.com/office/drawing/2014/main" id="{69CB3739-9383-4F2A-B16F-0E674068CAB8}"/>
              </a:ext>
            </a:extLst>
          </p:cNvPr>
          <p:cNvCxnSpPr/>
          <p:nvPr/>
        </p:nvCxnSpPr>
        <p:spPr>
          <a:xfrm>
            <a:off x="1450679" y="547472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345C8A6E-9EAC-4504-8601-F70BB9A4D20C}"/>
              </a:ext>
            </a:extLst>
          </p:cNvPr>
          <p:cNvSpPr txBox="1"/>
          <p:nvPr/>
        </p:nvSpPr>
        <p:spPr>
          <a:xfrm>
            <a:off x="1043172" y="5030747"/>
            <a:ext cx="805441" cy="400110"/>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Terms &amp; Definition</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142" name="TextBox 141">
            <a:extLst>
              <a:ext uri="{FF2B5EF4-FFF2-40B4-BE49-F238E27FC236}">
                <a16:creationId xmlns:a16="http://schemas.microsoft.com/office/drawing/2014/main" id="{85A49EA1-67C5-4050-BEAA-61E461CC5587}"/>
              </a:ext>
            </a:extLst>
          </p:cNvPr>
          <p:cNvSpPr txBox="1"/>
          <p:nvPr/>
        </p:nvSpPr>
        <p:spPr>
          <a:xfrm>
            <a:off x="1585352" y="4200155"/>
            <a:ext cx="874481" cy="400110"/>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Disaster Scenario</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143" name="TextBox 142">
            <a:extLst>
              <a:ext uri="{FF2B5EF4-FFF2-40B4-BE49-F238E27FC236}">
                <a16:creationId xmlns:a16="http://schemas.microsoft.com/office/drawing/2014/main" id="{08752898-1273-445F-85DA-CA0E1A833BE6}"/>
              </a:ext>
            </a:extLst>
          </p:cNvPr>
          <p:cNvSpPr txBox="1"/>
          <p:nvPr/>
        </p:nvSpPr>
        <p:spPr>
          <a:xfrm>
            <a:off x="561540" y="5908526"/>
            <a:ext cx="732893" cy="246221"/>
          </a:xfrm>
          <a:prstGeom prst="rect">
            <a:avLst/>
          </a:prstGeom>
          <a:noFill/>
        </p:spPr>
        <p:txBody>
          <a:bodyPr wrap="square" rtlCol="0">
            <a:spAutoFit/>
          </a:bodyPr>
          <a:lstStyle/>
          <a:p>
            <a:pPr algn="ctr"/>
            <a:r>
              <a:rPr lang="en-US" altLang="ko-KR" sz="1000" dirty="0">
                <a:latin typeface="Arial" panose="020B0604020202020204" pitchFamily="34" charset="0"/>
                <a:cs typeface="Arial" panose="020B0604020202020204" pitchFamily="34" charset="0"/>
              </a:rPr>
              <a:t>02/2021</a:t>
            </a:r>
            <a:endParaRPr lang="ko-KR" altLang="en-US" sz="1000" dirty="0">
              <a:latin typeface="Arial" panose="020B0604020202020204" pitchFamily="34" charset="0"/>
              <a:cs typeface="Arial" panose="020B0604020202020204" pitchFamily="34" charset="0"/>
            </a:endParaRPr>
          </a:p>
        </p:txBody>
      </p:sp>
      <p:cxnSp>
        <p:nvCxnSpPr>
          <p:cNvPr id="144" name="직선 연결선 143">
            <a:extLst>
              <a:ext uri="{FF2B5EF4-FFF2-40B4-BE49-F238E27FC236}">
                <a16:creationId xmlns:a16="http://schemas.microsoft.com/office/drawing/2014/main" id="{CD23AAE3-8683-4397-AA4C-8192746C8EEB}"/>
              </a:ext>
            </a:extLst>
          </p:cNvPr>
          <p:cNvCxnSpPr>
            <a:cxnSpLocks/>
          </p:cNvCxnSpPr>
          <p:nvPr/>
        </p:nvCxnSpPr>
        <p:spPr>
          <a:xfrm>
            <a:off x="930217" y="548598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A71B19DA-1E16-4E66-9703-980C7EE4E493}"/>
              </a:ext>
            </a:extLst>
          </p:cNvPr>
          <p:cNvSpPr txBox="1"/>
          <p:nvPr/>
        </p:nvSpPr>
        <p:spPr>
          <a:xfrm>
            <a:off x="390760" y="4190653"/>
            <a:ext cx="1072180" cy="553998"/>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Setup a standardization plan</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146" name="TextBox 145">
            <a:extLst>
              <a:ext uri="{FF2B5EF4-FFF2-40B4-BE49-F238E27FC236}">
                <a16:creationId xmlns:a16="http://schemas.microsoft.com/office/drawing/2014/main" id="{069D2F90-DDDD-4F32-977D-0A5E66891306}"/>
              </a:ext>
            </a:extLst>
          </p:cNvPr>
          <p:cNvSpPr txBox="1"/>
          <p:nvPr/>
        </p:nvSpPr>
        <p:spPr>
          <a:xfrm>
            <a:off x="4089903" y="5671675"/>
            <a:ext cx="643125"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09/2022</a:t>
            </a:r>
            <a:endParaRPr lang="ko-KR" altLang="en-US" dirty="0">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484EB139-BF2D-4910-9665-A26060F5EF5F}"/>
              </a:ext>
            </a:extLst>
          </p:cNvPr>
          <p:cNvSpPr txBox="1"/>
          <p:nvPr/>
        </p:nvSpPr>
        <p:spPr>
          <a:xfrm>
            <a:off x="2110087" y="5061593"/>
            <a:ext cx="730134" cy="400110"/>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Sensor data</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148" name="TextBox 147">
            <a:extLst>
              <a:ext uri="{FF2B5EF4-FFF2-40B4-BE49-F238E27FC236}">
                <a16:creationId xmlns:a16="http://schemas.microsoft.com/office/drawing/2014/main" id="{BCE82EA5-03B7-4FB8-88BA-BAF05908AF59}"/>
              </a:ext>
            </a:extLst>
          </p:cNvPr>
          <p:cNvSpPr txBox="1"/>
          <p:nvPr/>
        </p:nvSpPr>
        <p:spPr>
          <a:xfrm>
            <a:off x="6061098" y="5917896"/>
            <a:ext cx="732893"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08/2023</a:t>
            </a:r>
            <a:endParaRPr lang="ko-KR" altLang="en-US" dirty="0">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52E9F04C-A77B-4D53-ABE1-FF1EEF993BB5}"/>
              </a:ext>
            </a:extLst>
          </p:cNvPr>
          <p:cNvSpPr txBox="1"/>
          <p:nvPr/>
        </p:nvSpPr>
        <p:spPr>
          <a:xfrm>
            <a:off x="5704459" y="5670601"/>
            <a:ext cx="643126"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04/2023</a:t>
            </a:r>
            <a:endParaRPr lang="ko-KR" altLang="en-US" dirty="0">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7160FA84-C0CC-4450-B522-EB8B93B0D914}"/>
              </a:ext>
            </a:extLst>
          </p:cNvPr>
          <p:cNvSpPr txBox="1"/>
          <p:nvPr/>
        </p:nvSpPr>
        <p:spPr>
          <a:xfrm>
            <a:off x="5228144" y="5925979"/>
            <a:ext cx="732894"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02/2023</a:t>
            </a:r>
            <a:endParaRPr lang="ko-KR" altLang="en-US" dirty="0">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5B0A7726-22A8-456C-8475-F78243B876D6}"/>
              </a:ext>
            </a:extLst>
          </p:cNvPr>
          <p:cNvSpPr txBox="1"/>
          <p:nvPr/>
        </p:nvSpPr>
        <p:spPr>
          <a:xfrm>
            <a:off x="4846907" y="5680449"/>
            <a:ext cx="643125"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11/2022</a:t>
            </a:r>
            <a:endParaRPr lang="ko-KR" altLang="en-US" dirty="0">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7D851E41-018C-42CA-9328-77167D526815}"/>
              </a:ext>
            </a:extLst>
          </p:cNvPr>
          <p:cNvSpPr txBox="1"/>
          <p:nvPr/>
        </p:nvSpPr>
        <p:spPr>
          <a:xfrm>
            <a:off x="4430051" y="5920863"/>
            <a:ext cx="732893" cy="246221"/>
          </a:xfrm>
          <a:prstGeom prst="rect">
            <a:avLst/>
          </a:prstGeom>
          <a:noFill/>
        </p:spPr>
        <p:txBody>
          <a:bodyPr wrap="square" rtlCol="0">
            <a:spAutoFit/>
          </a:bodyPr>
          <a:lstStyle/>
          <a:p>
            <a:pPr algn="ctr"/>
            <a:r>
              <a:rPr lang="en-US" altLang="ko-KR" sz="1000" dirty="0">
                <a:latin typeface="Arial" panose="020B0604020202020204" pitchFamily="34" charset="0"/>
                <a:cs typeface="Arial" panose="020B0604020202020204" pitchFamily="34" charset="0"/>
              </a:rPr>
              <a:t>10/2022</a:t>
            </a:r>
            <a:endParaRPr lang="ko-KR" altLang="en-US" sz="1000" dirty="0">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7E3B9FCC-894F-4C42-A66C-B3BE8B4011AD}"/>
              </a:ext>
            </a:extLst>
          </p:cNvPr>
          <p:cNvSpPr txBox="1"/>
          <p:nvPr/>
        </p:nvSpPr>
        <p:spPr>
          <a:xfrm>
            <a:off x="6523383" y="5680545"/>
            <a:ext cx="643126"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09/2023</a:t>
            </a:r>
            <a:endParaRPr lang="ko-KR" altLang="en-US" dirty="0">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8F2367FA-CAC4-4490-97CD-D382AB6E1614}"/>
              </a:ext>
            </a:extLst>
          </p:cNvPr>
          <p:cNvSpPr txBox="1"/>
          <p:nvPr/>
        </p:nvSpPr>
        <p:spPr>
          <a:xfrm>
            <a:off x="6910137" y="5913656"/>
            <a:ext cx="732893"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10/2023</a:t>
            </a:r>
            <a:endParaRPr lang="ko-KR" altLang="en-US" dirty="0">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AACD8150-94CC-4E1D-BB23-263B48B0C90A}"/>
              </a:ext>
            </a:extLst>
          </p:cNvPr>
          <p:cNvSpPr txBox="1"/>
          <p:nvPr/>
        </p:nvSpPr>
        <p:spPr>
          <a:xfrm>
            <a:off x="7443537" y="5676800"/>
            <a:ext cx="643126"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01/2024</a:t>
            </a:r>
            <a:endParaRPr lang="ko-KR" altLang="en-US" dirty="0">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BA341669-7C2F-4A80-A39E-5825C8758CB2}"/>
              </a:ext>
            </a:extLst>
          </p:cNvPr>
          <p:cNvSpPr txBox="1"/>
          <p:nvPr/>
        </p:nvSpPr>
        <p:spPr>
          <a:xfrm>
            <a:off x="2553447" y="4139435"/>
            <a:ext cx="874481" cy="707886"/>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Situation Judgment &amp; Control System</a:t>
            </a:r>
          </a:p>
        </p:txBody>
      </p:sp>
      <p:sp>
        <p:nvSpPr>
          <p:cNvPr id="157" name="TextBox 156">
            <a:extLst>
              <a:ext uri="{FF2B5EF4-FFF2-40B4-BE49-F238E27FC236}">
                <a16:creationId xmlns:a16="http://schemas.microsoft.com/office/drawing/2014/main" id="{D23071CC-31AA-4D64-969C-06118241ED0F}"/>
              </a:ext>
            </a:extLst>
          </p:cNvPr>
          <p:cNvSpPr txBox="1"/>
          <p:nvPr/>
        </p:nvSpPr>
        <p:spPr>
          <a:xfrm>
            <a:off x="3978256" y="5054340"/>
            <a:ext cx="874481" cy="400110"/>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Draft Writing</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158" name="TextBox 157">
            <a:extLst>
              <a:ext uri="{FF2B5EF4-FFF2-40B4-BE49-F238E27FC236}">
                <a16:creationId xmlns:a16="http://schemas.microsoft.com/office/drawing/2014/main" id="{B79812C5-0717-47A2-A167-C0BE044211E8}"/>
              </a:ext>
            </a:extLst>
          </p:cNvPr>
          <p:cNvSpPr txBox="1"/>
          <p:nvPr/>
        </p:nvSpPr>
        <p:spPr>
          <a:xfrm>
            <a:off x="4359256" y="4184258"/>
            <a:ext cx="874481" cy="553998"/>
          </a:xfrm>
          <a:prstGeom prst="rect">
            <a:avLst/>
          </a:prstGeom>
          <a:noFill/>
        </p:spPr>
        <p:txBody>
          <a:bodyPr wrap="square" rtlCol="0">
            <a:spAutoFit/>
          </a:bodyPr>
          <a:lstStyle/>
          <a:p>
            <a:pPr algn="ct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1</a:t>
            </a:r>
            <a:r>
              <a:rPr lang="en-US" altLang="ko-KR" sz="1000" b="1" baseline="30000"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st</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Draft</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for</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Letter Ballot</a:t>
            </a:r>
            <a:endPar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endParaRPr>
          </a:p>
        </p:txBody>
      </p:sp>
      <p:sp>
        <p:nvSpPr>
          <p:cNvPr id="159" name="TextBox 158">
            <a:extLst>
              <a:ext uri="{FF2B5EF4-FFF2-40B4-BE49-F238E27FC236}">
                <a16:creationId xmlns:a16="http://schemas.microsoft.com/office/drawing/2014/main" id="{9AFE62BC-F456-473A-B0F3-EB1366B05AAA}"/>
              </a:ext>
            </a:extLst>
          </p:cNvPr>
          <p:cNvSpPr txBox="1"/>
          <p:nvPr/>
        </p:nvSpPr>
        <p:spPr>
          <a:xfrm>
            <a:off x="4700337" y="4961020"/>
            <a:ext cx="874481" cy="553998"/>
          </a:xfrm>
          <a:prstGeom prst="rect">
            <a:avLst/>
          </a:prstGeom>
          <a:noFill/>
        </p:spPr>
        <p:txBody>
          <a:bodyPr wrap="square" rtlCol="0">
            <a:spAutoFit/>
          </a:bodyPr>
          <a:lstStyle/>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WG 1</a:t>
            </a:r>
            <a:r>
              <a:rPr lang="en-US" altLang="ko-KR" sz="1000" b="1" baseline="30000" dirty="0">
                <a:solidFill>
                  <a:srgbClr val="7030A0"/>
                </a:solidFill>
                <a:latin typeface="Arial" panose="020B0604020202020204" pitchFamily="34" charset="0"/>
                <a:ea typeface="맑은 고딕" panose="020B0503020000020004" pitchFamily="50" charset="-127"/>
                <a:cs typeface="Arial" panose="020B0604020202020204" pitchFamily="34" charset="0"/>
              </a:rPr>
              <a:t>st</a:t>
            </a:r>
          </a:p>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letter Ballot</a:t>
            </a:r>
            <a:endParaRPr lang="ko-KR" altLang="en-US" sz="1000" b="1" dirty="0">
              <a:solidFill>
                <a:srgbClr val="7030A0"/>
              </a:solidFill>
              <a:latin typeface="Arial" panose="020B0604020202020204" pitchFamily="34" charset="0"/>
              <a:ea typeface="맑은 고딕" panose="020B0503020000020004" pitchFamily="50" charset="-127"/>
              <a:cs typeface="Arial" panose="020B0604020202020204" pitchFamily="34" charset="0"/>
            </a:endParaRPr>
          </a:p>
        </p:txBody>
      </p:sp>
      <p:sp>
        <p:nvSpPr>
          <p:cNvPr id="160" name="TextBox 159">
            <a:extLst>
              <a:ext uri="{FF2B5EF4-FFF2-40B4-BE49-F238E27FC236}">
                <a16:creationId xmlns:a16="http://schemas.microsoft.com/office/drawing/2014/main" id="{51E6CDA5-BD11-4257-8306-296C0E49A04A}"/>
              </a:ext>
            </a:extLst>
          </p:cNvPr>
          <p:cNvSpPr txBox="1"/>
          <p:nvPr/>
        </p:nvSpPr>
        <p:spPr>
          <a:xfrm>
            <a:off x="5157350" y="4030319"/>
            <a:ext cx="874481" cy="553998"/>
          </a:xfrm>
          <a:prstGeom prst="rect">
            <a:avLst/>
          </a:prstGeom>
          <a:noFill/>
        </p:spPr>
        <p:txBody>
          <a:bodyPr wrap="square" rtlCol="0">
            <a:spAutoFit/>
          </a:bodyPr>
          <a:lstStyle/>
          <a:p>
            <a:pPr algn="ct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2</a:t>
            </a:r>
            <a:r>
              <a:rPr lang="en-US" altLang="ko-KR" sz="1000" b="1" baseline="30000"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nd</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Draft</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for</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Letter Ballot</a:t>
            </a:r>
            <a:endPar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endParaRPr>
          </a:p>
        </p:txBody>
      </p:sp>
      <p:sp>
        <p:nvSpPr>
          <p:cNvPr id="161" name="TextBox 160">
            <a:extLst>
              <a:ext uri="{FF2B5EF4-FFF2-40B4-BE49-F238E27FC236}">
                <a16:creationId xmlns:a16="http://schemas.microsoft.com/office/drawing/2014/main" id="{DB496BA5-B978-44B4-B94C-C151178BF0FC}"/>
              </a:ext>
            </a:extLst>
          </p:cNvPr>
          <p:cNvSpPr txBox="1"/>
          <p:nvPr/>
        </p:nvSpPr>
        <p:spPr>
          <a:xfrm>
            <a:off x="5524483" y="5030413"/>
            <a:ext cx="936475" cy="400110"/>
          </a:xfrm>
          <a:prstGeom prst="rect">
            <a:avLst/>
          </a:prstGeom>
          <a:noFill/>
        </p:spPr>
        <p:txBody>
          <a:bodyPr wrap="none" rtlCol="0">
            <a:spAutoFit/>
          </a:bodyPr>
          <a:lstStyle/>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WG 2</a:t>
            </a:r>
            <a:r>
              <a:rPr lang="en-US" altLang="ko-KR" sz="1000" b="1" baseline="30000" dirty="0">
                <a:solidFill>
                  <a:srgbClr val="7030A0"/>
                </a:solidFill>
                <a:latin typeface="Arial" panose="020B0604020202020204" pitchFamily="34" charset="0"/>
                <a:ea typeface="맑은 고딕" panose="020B0503020000020004" pitchFamily="50" charset="-127"/>
                <a:cs typeface="Arial" panose="020B0604020202020204" pitchFamily="34" charset="0"/>
              </a:rPr>
              <a:t>nd</a:t>
            </a:r>
          </a:p>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Letter Ballot</a:t>
            </a:r>
            <a:endParaRPr lang="ko-KR" altLang="en-US" sz="1000" b="1" dirty="0">
              <a:solidFill>
                <a:srgbClr val="7030A0"/>
              </a:solidFill>
              <a:latin typeface="Arial" panose="020B0604020202020204" pitchFamily="34" charset="0"/>
              <a:ea typeface="맑은 고딕" panose="020B0503020000020004" pitchFamily="50" charset="-127"/>
              <a:cs typeface="Arial" panose="020B0604020202020204" pitchFamily="34" charset="0"/>
            </a:endParaRPr>
          </a:p>
        </p:txBody>
      </p:sp>
      <p:sp>
        <p:nvSpPr>
          <p:cNvPr id="162" name="TextBox 161">
            <a:extLst>
              <a:ext uri="{FF2B5EF4-FFF2-40B4-BE49-F238E27FC236}">
                <a16:creationId xmlns:a16="http://schemas.microsoft.com/office/drawing/2014/main" id="{9DDF9146-87AE-43E4-A023-0956321640A5}"/>
              </a:ext>
            </a:extLst>
          </p:cNvPr>
          <p:cNvSpPr txBox="1"/>
          <p:nvPr/>
        </p:nvSpPr>
        <p:spPr>
          <a:xfrm>
            <a:off x="6003758" y="4200155"/>
            <a:ext cx="868163" cy="553998"/>
          </a:xfrm>
          <a:prstGeom prst="rect">
            <a:avLst/>
          </a:prstGeom>
          <a:noFill/>
        </p:spPr>
        <p:txBody>
          <a:bodyPr wrap="square" rtlCol="0">
            <a:spAutoFit/>
          </a:bodyPr>
          <a:lstStyle/>
          <a:p>
            <a:pPr algn="ct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3</a:t>
            </a:r>
            <a:r>
              <a:rPr lang="en-US" altLang="ko-KR" sz="1000" b="1" baseline="30000"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rd</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Draft</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for</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SA Ballot</a:t>
            </a:r>
            <a:endPar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endParaRPr>
          </a:p>
        </p:txBody>
      </p:sp>
      <p:sp>
        <p:nvSpPr>
          <p:cNvPr id="163" name="TextBox 162">
            <a:extLst>
              <a:ext uri="{FF2B5EF4-FFF2-40B4-BE49-F238E27FC236}">
                <a16:creationId xmlns:a16="http://schemas.microsoft.com/office/drawing/2014/main" id="{D2545F20-8C00-4434-96E5-30E7EBDEA09D}"/>
              </a:ext>
            </a:extLst>
          </p:cNvPr>
          <p:cNvSpPr txBox="1"/>
          <p:nvPr/>
        </p:nvSpPr>
        <p:spPr>
          <a:xfrm>
            <a:off x="6188242" y="3134910"/>
            <a:ext cx="1303340" cy="861774"/>
          </a:xfrm>
          <a:prstGeom prst="rect">
            <a:avLst/>
          </a:prstGeom>
          <a:noFill/>
        </p:spPr>
        <p:txBody>
          <a:bodyPr wrap="square" rtlCol="0">
            <a:spAutoFit/>
          </a:bodyPr>
          <a:lstStyle>
            <a:defPPr>
              <a:defRPr lang="en-US"/>
            </a:defPPr>
            <a:lvl1pPr algn="ctr">
              <a:defRPr sz="1000">
                <a:solidFill>
                  <a:srgbClr val="0070C0"/>
                </a:solidFill>
                <a:latin typeface="맑은 고딕" panose="020B0503020000020004" pitchFamily="50" charset="-127"/>
                <a:ea typeface="맑은 고딕" panose="020B0503020000020004" pitchFamily="50" charset="-127"/>
              </a:defRPr>
            </a:lvl1pPr>
          </a:lstStyle>
          <a:p>
            <a:r>
              <a:rPr lang="en-US" altLang="ko-KR" dirty="0">
                <a:latin typeface="Arial" panose="020B0604020202020204" pitchFamily="34" charset="0"/>
                <a:cs typeface="Arial" panose="020B0604020202020204" pitchFamily="34" charset="0"/>
              </a:rPr>
              <a:t>Open SA Ballot Invitation</a:t>
            </a:r>
          </a:p>
          <a:p>
            <a:r>
              <a:rPr lang="en-US" altLang="ko-KR" dirty="0">
                <a:latin typeface="Arial" panose="020B0604020202020204" pitchFamily="34" charset="0"/>
                <a:cs typeface="Arial" panose="020B0604020202020204" pitchFamily="34" charset="0"/>
              </a:rPr>
              <a:t>Mandatory Editorial Coordination submission</a:t>
            </a:r>
            <a:endParaRPr lang="ko-KR" altLang="en-US" dirty="0">
              <a:latin typeface="Arial" panose="020B0604020202020204" pitchFamily="34" charset="0"/>
              <a:cs typeface="Arial" panose="020B0604020202020204" pitchFamily="34" charset="0"/>
            </a:endParaRPr>
          </a:p>
        </p:txBody>
      </p:sp>
      <p:sp>
        <p:nvSpPr>
          <p:cNvPr id="164" name="TextBox 163">
            <a:extLst>
              <a:ext uri="{FF2B5EF4-FFF2-40B4-BE49-F238E27FC236}">
                <a16:creationId xmlns:a16="http://schemas.microsoft.com/office/drawing/2014/main" id="{96FB8FC6-DDF6-4C8D-B786-6A5DBA2BE384}"/>
              </a:ext>
            </a:extLst>
          </p:cNvPr>
          <p:cNvSpPr txBox="1"/>
          <p:nvPr/>
        </p:nvSpPr>
        <p:spPr>
          <a:xfrm>
            <a:off x="7011976" y="4841397"/>
            <a:ext cx="545342" cy="553998"/>
          </a:xfrm>
          <a:prstGeom prst="rect">
            <a:avLst/>
          </a:prstGeom>
          <a:noFill/>
        </p:spPr>
        <p:txBody>
          <a:bodyPr wrap="none" rtlCol="0">
            <a:spAutoFit/>
          </a:bodyPr>
          <a:lstStyle/>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Start</a:t>
            </a:r>
          </a:p>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1</a:t>
            </a:r>
            <a:r>
              <a:rPr lang="en-US" altLang="ko-KR" sz="1000" b="1" baseline="30000" dirty="0">
                <a:solidFill>
                  <a:srgbClr val="7030A0"/>
                </a:solidFill>
                <a:latin typeface="Arial" panose="020B0604020202020204" pitchFamily="34" charset="0"/>
                <a:ea typeface="맑은 고딕" panose="020B0503020000020004" pitchFamily="50" charset="-127"/>
                <a:cs typeface="Arial" panose="020B0604020202020204" pitchFamily="34" charset="0"/>
              </a:rPr>
              <a:t>st</a:t>
            </a: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 SA</a:t>
            </a:r>
          </a:p>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Ballot</a:t>
            </a:r>
            <a:endParaRPr lang="ko-KR" altLang="en-US" sz="1000" b="1" dirty="0">
              <a:solidFill>
                <a:srgbClr val="7030A0"/>
              </a:solidFill>
              <a:latin typeface="Arial" panose="020B0604020202020204" pitchFamily="34" charset="0"/>
              <a:ea typeface="맑은 고딕" panose="020B0503020000020004" pitchFamily="50" charset="-127"/>
              <a:cs typeface="Arial" panose="020B0604020202020204" pitchFamily="34" charset="0"/>
            </a:endParaRPr>
          </a:p>
        </p:txBody>
      </p:sp>
      <p:sp>
        <p:nvSpPr>
          <p:cNvPr id="165" name="직사각형 164">
            <a:extLst>
              <a:ext uri="{FF2B5EF4-FFF2-40B4-BE49-F238E27FC236}">
                <a16:creationId xmlns:a16="http://schemas.microsoft.com/office/drawing/2014/main" id="{0D9953E9-51F6-4427-84BD-1DDBF1278B7D}"/>
              </a:ext>
            </a:extLst>
          </p:cNvPr>
          <p:cNvSpPr/>
          <p:nvPr/>
        </p:nvSpPr>
        <p:spPr>
          <a:xfrm>
            <a:off x="7371808" y="4189749"/>
            <a:ext cx="909929" cy="400110"/>
          </a:xfrm>
          <a:prstGeom prst="rect">
            <a:avLst/>
          </a:prstGeom>
          <a:noFill/>
        </p:spPr>
        <p:txBody>
          <a:bodyPr wrap="square" rtlCol="0">
            <a:spAutoFit/>
          </a:bodyPr>
          <a:lstStyle/>
          <a:p>
            <a:pPr algn="ct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4</a:t>
            </a:r>
            <a:r>
              <a:rPr lang="en-US" altLang="ko-KR" sz="1000" b="1" baseline="30000"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th</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Draft</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for</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SA Ballot</a:t>
            </a:r>
            <a:endPar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endParaRPr>
          </a:p>
        </p:txBody>
      </p:sp>
      <p:cxnSp>
        <p:nvCxnSpPr>
          <p:cNvPr id="166" name="직선 연결선 165">
            <a:extLst>
              <a:ext uri="{FF2B5EF4-FFF2-40B4-BE49-F238E27FC236}">
                <a16:creationId xmlns:a16="http://schemas.microsoft.com/office/drawing/2014/main" id="{879AA461-B3C1-457A-8D4D-AC46020D11E6}"/>
              </a:ext>
            </a:extLst>
          </p:cNvPr>
          <p:cNvCxnSpPr>
            <a:cxnSpLocks/>
            <a:stCxn id="168" idx="2"/>
          </p:cNvCxnSpPr>
          <p:nvPr/>
        </p:nvCxnSpPr>
        <p:spPr>
          <a:xfrm flipH="1">
            <a:off x="8212029" y="5395395"/>
            <a:ext cx="8062" cy="51826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67" name="직선 연결선 166">
            <a:extLst>
              <a:ext uri="{FF2B5EF4-FFF2-40B4-BE49-F238E27FC236}">
                <a16:creationId xmlns:a16="http://schemas.microsoft.com/office/drawing/2014/main" id="{0451E8E6-8C86-49B1-AB3D-55E09F657EFE}"/>
              </a:ext>
            </a:extLst>
          </p:cNvPr>
          <p:cNvCxnSpPr/>
          <p:nvPr/>
        </p:nvCxnSpPr>
        <p:spPr>
          <a:xfrm>
            <a:off x="8218292" y="548598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297F59FC-2FC9-4867-AA43-9A92FB1D6B86}"/>
              </a:ext>
            </a:extLst>
          </p:cNvPr>
          <p:cNvSpPr txBox="1"/>
          <p:nvPr/>
        </p:nvSpPr>
        <p:spPr>
          <a:xfrm>
            <a:off x="7935397" y="4841397"/>
            <a:ext cx="569388" cy="553998"/>
          </a:xfrm>
          <a:prstGeom prst="rect">
            <a:avLst/>
          </a:prstGeom>
          <a:noFill/>
        </p:spPr>
        <p:txBody>
          <a:bodyPr wrap="none" rtlCol="0">
            <a:spAutoFit/>
          </a:bodyPr>
          <a:lstStyle/>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Start</a:t>
            </a:r>
          </a:p>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2</a:t>
            </a:r>
            <a:r>
              <a:rPr lang="en-US" altLang="ko-KR" sz="1000" b="1" baseline="30000" dirty="0">
                <a:solidFill>
                  <a:srgbClr val="7030A0"/>
                </a:solidFill>
                <a:latin typeface="Arial" panose="020B0604020202020204" pitchFamily="34" charset="0"/>
                <a:ea typeface="맑은 고딕" panose="020B0503020000020004" pitchFamily="50" charset="-127"/>
                <a:cs typeface="Arial" panose="020B0604020202020204" pitchFamily="34" charset="0"/>
              </a:rPr>
              <a:t>nd</a:t>
            </a: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 SA</a:t>
            </a:r>
          </a:p>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Ballot</a:t>
            </a:r>
            <a:endParaRPr lang="ko-KR" altLang="en-US" sz="1000" b="1" dirty="0">
              <a:solidFill>
                <a:srgbClr val="7030A0"/>
              </a:solidFill>
              <a:latin typeface="Arial" panose="020B0604020202020204" pitchFamily="34" charset="0"/>
              <a:ea typeface="맑은 고딕" panose="020B0503020000020004" pitchFamily="50" charset="-127"/>
              <a:cs typeface="Arial" panose="020B0604020202020204" pitchFamily="34" charset="0"/>
            </a:endParaRPr>
          </a:p>
        </p:txBody>
      </p:sp>
      <p:sp>
        <p:nvSpPr>
          <p:cNvPr id="169" name="TextBox 168">
            <a:extLst>
              <a:ext uri="{FF2B5EF4-FFF2-40B4-BE49-F238E27FC236}">
                <a16:creationId xmlns:a16="http://schemas.microsoft.com/office/drawing/2014/main" id="{E243008E-CBC3-4692-9D53-CA792AB17511}"/>
              </a:ext>
            </a:extLst>
          </p:cNvPr>
          <p:cNvSpPr txBox="1"/>
          <p:nvPr/>
        </p:nvSpPr>
        <p:spPr>
          <a:xfrm>
            <a:off x="7853644" y="5904485"/>
            <a:ext cx="732893"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03/2024</a:t>
            </a:r>
            <a:endParaRPr lang="ko-KR" altLang="en-US" dirty="0">
              <a:latin typeface="Arial" panose="020B0604020202020204" pitchFamily="34" charset="0"/>
              <a:cs typeface="Arial" panose="020B0604020202020204" pitchFamily="34" charset="0"/>
            </a:endParaRPr>
          </a:p>
        </p:txBody>
      </p:sp>
      <p:cxnSp>
        <p:nvCxnSpPr>
          <p:cNvPr id="170" name="직선 연결선 169">
            <a:extLst>
              <a:ext uri="{FF2B5EF4-FFF2-40B4-BE49-F238E27FC236}">
                <a16:creationId xmlns:a16="http://schemas.microsoft.com/office/drawing/2014/main" id="{D215F85D-1413-4B8E-91ED-DE93C72AF64F}"/>
              </a:ext>
            </a:extLst>
          </p:cNvPr>
          <p:cNvCxnSpPr>
            <a:cxnSpLocks/>
            <a:stCxn id="173" idx="2"/>
            <a:endCxn id="172" idx="0"/>
          </p:cNvCxnSpPr>
          <p:nvPr/>
        </p:nvCxnSpPr>
        <p:spPr>
          <a:xfrm>
            <a:off x="8660502" y="4908041"/>
            <a:ext cx="4079" cy="7791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1" name="직선 연결선 170">
            <a:extLst>
              <a:ext uri="{FF2B5EF4-FFF2-40B4-BE49-F238E27FC236}">
                <a16:creationId xmlns:a16="http://schemas.microsoft.com/office/drawing/2014/main" id="{00C89216-DE0D-4ED5-AB57-728B6E4D07E9}"/>
              </a:ext>
            </a:extLst>
          </p:cNvPr>
          <p:cNvCxnSpPr/>
          <p:nvPr/>
        </p:nvCxnSpPr>
        <p:spPr>
          <a:xfrm>
            <a:off x="8660502" y="5496392"/>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2B325EC5-8C32-4438-9925-CF921FA3B28D}"/>
              </a:ext>
            </a:extLst>
          </p:cNvPr>
          <p:cNvSpPr txBox="1"/>
          <p:nvPr/>
        </p:nvSpPr>
        <p:spPr>
          <a:xfrm>
            <a:off x="8343018" y="5687206"/>
            <a:ext cx="643126"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08/2024</a:t>
            </a:r>
            <a:endParaRPr lang="ko-KR" altLang="en-US" dirty="0">
              <a:latin typeface="Arial" panose="020B0604020202020204" pitchFamily="34" charset="0"/>
              <a:cs typeface="Arial" panose="020B0604020202020204" pitchFamily="34" charset="0"/>
            </a:endParaRPr>
          </a:p>
        </p:txBody>
      </p:sp>
      <p:sp>
        <p:nvSpPr>
          <p:cNvPr id="173" name="직사각형 172">
            <a:extLst>
              <a:ext uri="{FF2B5EF4-FFF2-40B4-BE49-F238E27FC236}">
                <a16:creationId xmlns:a16="http://schemas.microsoft.com/office/drawing/2014/main" id="{2D351D6A-3BC0-4489-B381-B657FAE7FC22}"/>
              </a:ext>
            </a:extLst>
          </p:cNvPr>
          <p:cNvSpPr/>
          <p:nvPr/>
        </p:nvSpPr>
        <p:spPr>
          <a:xfrm>
            <a:off x="8205537" y="4200155"/>
            <a:ext cx="909929" cy="707886"/>
          </a:xfrm>
          <a:prstGeom prst="rect">
            <a:avLst/>
          </a:prstGeom>
          <a:noFill/>
        </p:spPr>
        <p:txBody>
          <a:bodyPr wrap="square" rtlCol="0">
            <a:spAutoFit/>
          </a:bodyPr>
          <a:lstStyle/>
          <a:p>
            <a:pPr algn="ctr"/>
            <a:r>
              <a:rPr lang="en-US" altLang="ko-KR" sz="1000" b="1" dirty="0">
                <a:solidFill>
                  <a:srgbClr val="FF0000"/>
                </a:solidFill>
                <a:latin typeface="Arial" panose="020B0604020202020204" pitchFamily="34" charset="0"/>
                <a:ea typeface="맑은 고딕" panose="020B0503020000020004" pitchFamily="50" charset="-127"/>
                <a:cs typeface="Arial" panose="020B0604020202020204" pitchFamily="34" charset="0"/>
              </a:rPr>
              <a:t>Final</a:t>
            </a:r>
          </a:p>
          <a:p>
            <a:pPr algn="ctr"/>
            <a:r>
              <a:rPr lang="en-US" altLang="ko-KR" sz="1000" b="1" dirty="0">
                <a:solidFill>
                  <a:srgbClr val="FF0000"/>
                </a:solidFill>
                <a:latin typeface="Arial" panose="020B0604020202020204" pitchFamily="34" charset="0"/>
                <a:ea typeface="맑은 고딕" panose="020B0503020000020004" pitchFamily="50" charset="-127"/>
                <a:cs typeface="Arial" panose="020B0604020202020204" pitchFamily="34" charset="0"/>
              </a:rPr>
              <a:t>Approve</a:t>
            </a:r>
          </a:p>
          <a:p>
            <a:pPr algn="ctr"/>
            <a:r>
              <a:rPr lang="en-US" altLang="ko-KR" sz="1000" b="1" dirty="0">
                <a:solidFill>
                  <a:srgbClr val="FF0000"/>
                </a:solidFill>
                <a:latin typeface="Arial" panose="020B0604020202020204" pitchFamily="34" charset="0"/>
                <a:ea typeface="맑은 고딕" panose="020B0503020000020004" pitchFamily="50" charset="-127"/>
                <a:cs typeface="Arial" panose="020B0604020202020204" pitchFamily="34" charset="0"/>
              </a:rPr>
              <a:t>&amp;</a:t>
            </a:r>
          </a:p>
          <a:p>
            <a:pPr algn="ctr"/>
            <a:r>
              <a:rPr lang="en-US" altLang="ko-KR" sz="1000" b="1" dirty="0">
                <a:solidFill>
                  <a:srgbClr val="FF0000"/>
                </a:solidFill>
                <a:latin typeface="Arial" panose="020B0604020202020204" pitchFamily="34" charset="0"/>
                <a:ea typeface="맑은 고딕" panose="020B0503020000020004" pitchFamily="50" charset="-127"/>
                <a:cs typeface="Arial" panose="020B0604020202020204" pitchFamily="34" charset="0"/>
              </a:rPr>
              <a:t>Published</a:t>
            </a:r>
            <a:endParaRPr lang="ko-KR" altLang="en-US" sz="1000" b="1" dirty="0">
              <a:solidFill>
                <a:srgbClr val="FF0000"/>
              </a:solidFill>
              <a:latin typeface="Arial" panose="020B0604020202020204" pitchFamily="34" charset="0"/>
              <a:ea typeface="맑은 고딕" panose="020B0503020000020004" pitchFamily="50" charset="-127"/>
              <a:cs typeface="Arial" panose="020B0604020202020204" pitchFamily="34" charset="0"/>
            </a:endParaRPr>
          </a:p>
        </p:txBody>
      </p:sp>
      <p:cxnSp>
        <p:nvCxnSpPr>
          <p:cNvPr id="174" name="직선 연결선 173">
            <a:extLst>
              <a:ext uri="{FF2B5EF4-FFF2-40B4-BE49-F238E27FC236}">
                <a16:creationId xmlns:a16="http://schemas.microsoft.com/office/drawing/2014/main" id="{C1766D0A-63FF-407A-9BD8-DB35816DFAB4}"/>
              </a:ext>
            </a:extLst>
          </p:cNvPr>
          <p:cNvCxnSpPr>
            <a:cxnSpLocks/>
            <a:stCxn id="180" idx="2"/>
            <a:endCxn id="175" idx="0"/>
          </p:cNvCxnSpPr>
          <p:nvPr/>
        </p:nvCxnSpPr>
        <p:spPr>
          <a:xfrm>
            <a:off x="3944947" y="4589436"/>
            <a:ext cx="6261" cy="130064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E5F81A8C-F4BE-490E-A410-760A98C0FF47}"/>
              </a:ext>
            </a:extLst>
          </p:cNvPr>
          <p:cNvSpPr txBox="1"/>
          <p:nvPr/>
        </p:nvSpPr>
        <p:spPr>
          <a:xfrm>
            <a:off x="3584761" y="5890076"/>
            <a:ext cx="732893"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07/2022</a:t>
            </a:r>
            <a:endParaRPr lang="ko-KR" altLang="en-US" dirty="0">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id="{806AA26C-FC29-400C-920A-3996F2D0736F}"/>
              </a:ext>
            </a:extLst>
          </p:cNvPr>
          <p:cNvSpPr txBox="1"/>
          <p:nvPr/>
        </p:nvSpPr>
        <p:spPr>
          <a:xfrm>
            <a:off x="3194998" y="5642683"/>
            <a:ext cx="643126"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04/2022</a:t>
            </a:r>
            <a:endParaRPr lang="ko-KR" altLang="en-US" dirty="0">
              <a:latin typeface="Arial" panose="020B0604020202020204" pitchFamily="34" charset="0"/>
              <a:cs typeface="Arial" panose="020B0604020202020204" pitchFamily="34" charset="0"/>
            </a:endParaRPr>
          </a:p>
        </p:txBody>
      </p:sp>
      <p:cxnSp>
        <p:nvCxnSpPr>
          <p:cNvPr id="177" name="직선 연결선 176">
            <a:extLst>
              <a:ext uri="{FF2B5EF4-FFF2-40B4-BE49-F238E27FC236}">
                <a16:creationId xmlns:a16="http://schemas.microsoft.com/office/drawing/2014/main" id="{D2D49CDE-6B1D-4AA6-AB4E-398115D07D6F}"/>
              </a:ext>
            </a:extLst>
          </p:cNvPr>
          <p:cNvCxnSpPr/>
          <p:nvPr/>
        </p:nvCxnSpPr>
        <p:spPr>
          <a:xfrm>
            <a:off x="3945419" y="5470405"/>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직선 연결선 177">
            <a:extLst>
              <a:ext uri="{FF2B5EF4-FFF2-40B4-BE49-F238E27FC236}">
                <a16:creationId xmlns:a16="http://schemas.microsoft.com/office/drawing/2014/main" id="{5E1ACB9B-6682-4554-93CC-91591558E8F4}"/>
              </a:ext>
            </a:extLst>
          </p:cNvPr>
          <p:cNvCxnSpPr/>
          <p:nvPr/>
        </p:nvCxnSpPr>
        <p:spPr>
          <a:xfrm>
            <a:off x="3490528" y="547957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9C656ADC-0A70-4DDE-B260-C0EE4CA91FEC}"/>
              </a:ext>
            </a:extLst>
          </p:cNvPr>
          <p:cNvSpPr txBox="1"/>
          <p:nvPr/>
        </p:nvSpPr>
        <p:spPr>
          <a:xfrm>
            <a:off x="3047783" y="4933460"/>
            <a:ext cx="910700" cy="553998"/>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Virtual Object Generation</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180" name="TextBox 179">
            <a:extLst>
              <a:ext uri="{FF2B5EF4-FFF2-40B4-BE49-F238E27FC236}">
                <a16:creationId xmlns:a16="http://schemas.microsoft.com/office/drawing/2014/main" id="{6A8ECF9D-E929-4C32-A521-7D09D3898E4B}"/>
              </a:ext>
            </a:extLst>
          </p:cNvPr>
          <p:cNvSpPr txBox="1"/>
          <p:nvPr/>
        </p:nvSpPr>
        <p:spPr>
          <a:xfrm>
            <a:off x="3507706" y="4189326"/>
            <a:ext cx="874481" cy="400110"/>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IoT control Server</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181" name="TextBox 180">
            <a:extLst>
              <a:ext uri="{FF2B5EF4-FFF2-40B4-BE49-F238E27FC236}">
                <a16:creationId xmlns:a16="http://schemas.microsoft.com/office/drawing/2014/main" id="{65AD0E41-CBA6-43B0-8241-2EC5B751EB08}"/>
              </a:ext>
            </a:extLst>
          </p:cNvPr>
          <p:cNvSpPr txBox="1"/>
          <p:nvPr/>
        </p:nvSpPr>
        <p:spPr>
          <a:xfrm>
            <a:off x="3584761" y="3610774"/>
            <a:ext cx="734317"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Actuator Control</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cxnSp>
        <p:nvCxnSpPr>
          <p:cNvPr id="182" name="직선 화살표 연결선 181">
            <a:extLst>
              <a:ext uri="{FF2B5EF4-FFF2-40B4-BE49-F238E27FC236}">
                <a16:creationId xmlns:a16="http://schemas.microsoft.com/office/drawing/2014/main" id="{6B8F6166-4613-47AE-9B40-B6459FEE838C}"/>
              </a:ext>
            </a:extLst>
          </p:cNvPr>
          <p:cNvCxnSpPr>
            <a:stCxn id="181" idx="2"/>
            <a:endCxn id="180" idx="0"/>
          </p:cNvCxnSpPr>
          <p:nvPr/>
        </p:nvCxnSpPr>
        <p:spPr>
          <a:xfrm flipH="1">
            <a:off x="3944947" y="4010884"/>
            <a:ext cx="6973" cy="178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3" name="TextBox 182">
            <a:extLst>
              <a:ext uri="{FF2B5EF4-FFF2-40B4-BE49-F238E27FC236}">
                <a16:creationId xmlns:a16="http://schemas.microsoft.com/office/drawing/2014/main" id="{B4DA4B6E-42BD-4A02-A211-6B22EA0DCDFD}"/>
              </a:ext>
            </a:extLst>
          </p:cNvPr>
          <p:cNvSpPr txBox="1"/>
          <p:nvPr/>
        </p:nvSpPr>
        <p:spPr>
          <a:xfrm>
            <a:off x="1590385" y="3608593"/>
            <a:ext cx="864074"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Use Cases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ko-KR" sz="1000" dirty="0">
                <a:solidFill>
                  <a:prstClr val="black"/>
                </a:solidFill>
                <a:latin typeface="Arial" panose="020B0604020202020204" pitchFamily="34" charset="0"/>
                <a:ea typeface="맑은 고딕" panose="020B0503020000020004" pitchFamily="50" charset="-127"/>
                <a:cs typeface="Arial" panose="020B0604020202020204" pitchFamily="34" charset="0"/>
              </a:rPr>
              <a:t>Generation</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cxnSp>
        <p:nvCxnSpPr>
          <p:cNvPr id="184" name="직선 화살표 연결선 183">
            <a:extLst>
              <a:ext uri="{FF2B5EF4-FFF2-40B4-BE49-F238E27FC236}">
                <a16:creationId xmlns:a16="http://schemas.microsoft.com/office/drawing/2014/main" id="{4FCC7333-B806-455B-BAE1-1E671BF04778}"/>
              </a:ext>
            </a:extLst>
          </p:cNvPr>
          <p:cNvCxnSpPr>
            <a:cxnSpLocks/>
            <a:stCxn id="183" idx="2"/>
            <a:endCxn id="142" idx="0"/>
          </p:cNvCxnSpPr>
          <p:nvPr/>
        </p:nvCxnSpPr>
        <p:spPr>
          <a:xfrm>
            <a:off x="2022422" y="4008703"/>
            <a:ext cx="171" cy="191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54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055C87B-0313-4D04-AA96-D1B43396629E}"/>
              </a:ext>
            </a:extLst>
          </p:cNvPr>
          <p:cNvSpPr>
            <a:spLocks noGrp="1"/>
          </p:cNvSpPr>
          <p:nvPr>
            <p:ph type="title"/>
          </p:nvPr>
        </p:nvSpPr>
        <p:spPr/>
        <p:txBody>
          <a:bodyPr/>
          <a:lstStyle/>
          <a:p>
            <a:r>
              <a:rPr lang="en-US" altLang="ko-KR" dirty="0"/>
              <a:t>Future Sessions – 2022</a:t>
            </a:r>
            <a:endParaRPr lang="ko-KR" altLang="en-US" dirty="0"/>
          </a:p>
        </p:txBody>
      </p:sp>
      <p:sp>
        <p:nvSpPr>
          <p:cNvPr id="4" name="슬라이드 번호 개체 틀 3">
            <a:extLst>
              <a:ext uri="{FF2B5EF4-FFF2-40B4-BE49-F238E27FC236}">
                <a16:creationId xmlns:a16="http://schemas.microsoft.com/office/drawing/2014/main" id="{02E67014-8825-4332-89F2-7EE82C632581}"/>
              </a:ext>
            </a:extLst>
          </p:cNvPr>
          <p:cNvSpPr>
            <a:spLocks noGrp="1"/>
          </p:cNvSpPr>
          <p:nvPr>
            <p:ph type="sldNum" sz="quarter" idx="12"/>
          </p:nvPr>
        </p:nvSpPr>
        <p:spPr/>
        <p:txBody>
          <a:bodyPr/>
          <a:lstStyle/>
          <a:p>
            <a:pPr>
              <a:defRPr/>
            </a:pPr>
            <a:fld id="{2E8BD8E8-FEBE-4B48-A872-D5E72F1EB77B}" type="slidenum">
              <a:rPr lang="en-US" smtClean="0"/>
              <a:pPr>
                <a:defRPr/>
              </a:pPr>
              <a:t>21</a:t>
            </a:fld>
            <a:endParaRPr lang="en-US">
              <a:latin typeface="Myriad Pro" charset="0"/>
            </a:endParaRPr>
          </a:p>
        </p:txBody>
      </p:sp>
      <p:sp>
        <p:nvSpPr>
          <p:cNvPr id="7" name="바닥글 개체 틀 1">
            <a:extLst>
              <a:ext uri="{FF2B5EF4-FFF2-40B4-BE49-F238E27FC236}">
                <a16:creationId xmlns:a16="http://schemas.microsoft.com/office/drawing/2014/main" id="{74B98CC8-A054-4831-819F-BCAEE5D06E75}"/>
              </a:ext>
            </a:extLst>
          </p:cNvPr>
          <p:cNvSpPr>
            <a:spLocks noGrp="1"/>
          </p:cNvSpPr>
          <p:nvPr>
            <p:ph type="ftr" sz="quarter" idx="11"/>
          </p:nvPr>
        </p:nvSpPr>
        <p:spPr>
          <a:xfrm>
            <a:off x="457200" y="6610350"/>
            <a:ext cx="4038600" cy="247650"/>
          </a:xfrm>
        </p:spPr>
        <p:txBody>
          <a:bodyPr/>
          <a:lstStyle/>
          <a:p>
            <a:pPr>
              <a:defRPr/>
            </a:pPr>
            <a:r>
              <a:rPr lang="en-US"/>
              <a:t>2888-21-0057-00-0000-Session #8 WG Opening Plenary</a:t>
            </a:r>
            <a:endParaRPr lang="en-US" dirty="0"/>
          </a:p>
        </p:txBody>
      </p:sp>
      <p:sp>
        <p:nvSpPr>
          <p:cNvPr id="8" name="직사각형 7">
            <a:extLst>
              <a:ext uri="{FF2B5EF4-FFF2-40B4-BE49-F238E27FC236}">
                <a16:creationId xmlns:a16="http://schemas.microsoft.com/office/drawing/2014/main" id="{9A2E1863-518B-40C3-A337-20AE9D7DA1F6}"/>
              </a:ext>
            </a:extLst>
          </p:cNvPr>
          <p:cNvSpPr/>
          <p:nvPr/>
        </p:nvSpPr>
        <p:spPr>
          <a:xfrm>
            <a:off x="457200" y="838200"/>
            <a:ext cx="8382000" cy="1938992"/>
          </a:xfrm>
          <a:prstGeom prst="rect">
            <a:avLst/>
          </a:prstGeom>
        </p:spPr>
        <p:txBody>
          <a:bodyPr wrap="square">
            <a:spAutoFit/>
          </a:bodyPr>
          <a:lstStyle/>
          <a:p>
            <a:r>
              <a:rPr lang="en-US" altLang="ko-KR" sz="2400" b="1" dirty="0">
                <a:latin typeface="Times New Roman" panose="02020603050405020304" pitchFamily="18" charset="0"/>
                <a:ea typeface="맑은 고딕" panose="020B0503020000020004" pitchFamily="50" charset="-127"/>
              </a:rPr>
              <a:t>If the COVID-19 situation does not get better and the travel restrictions are lifted, the following meetings will be changed to on-line meeting only. </a:t>
            </a:r>
          </a:p>
          <a:p>
            <a:r>
              <a:rPr lang="en-US" altLang="ko-KR" sz="2400" b="1" dirty="0">
                <a:latin typeface="Times New Roman" panose="02020603050405020304" pitchFamily="18" charset="0"/>
                <a:ea typeface="맑은 고딕" panose="020B0503020000020004" pitchFamily="50" charset="-127"/>
              </a:rPr>
              <a:t>For those who have difficulties in traveling due to various reasons, on-line meeting support will be always provided.</a:t>
            </a:r>
          </a:p>
        </p:txBody>
      </p:sp>
      <p:sp>
        <p:nvSpPr>
          <p:cNvPr id="9" name="직사각형 8">
            <a:extLst>
              <a:ext uri="{FF2B5EF4-FFF2-40B4-BE49-F238E27FC236}">
                <a16:creationId xmlns:a16="http://schemas.microsoft.com/office/drawing/2014/main" id="{DEF65DEE-6656-461B-ACF9-6B34EA9DF176}"/>
              </a:ext>
            </a:extLst>
          </p:cNvPr>
          <p:cNvSpPr/>
          <p:nvPr/>
        </p:nvSpPr>
        <p:spPr>
          <a:xfrm>
            <a:off x="304800" y="2772643"/>
            <a:ext cx="8458200" cy="3349956"/>
          </a:xfrm>
          <a:prstGeom prst="rect">
            <a:avLst/>
          </a:prstGeom>
        </p:spPr>
        <p:txBody>
          <a:bodyPr wrap="square">
            <a:spAutoFit/>
          </a:bodyPr>
          <a:lstStyle/>
          <a:p>
            <a:pPr marL="342900" lvl="0" indent="-342900">
              <a:lnSpc>
                <a:spcPct val="150000"/>
              </a:lnSpc>
              <a:buFont typeface="Arial" panose="020B0604020202020204" pitchFamily="34" charset="0"/>
              <a:buChar char="•"/>
              <a:defRPr/>
            </a:pPr>
            <a:r>
              <a:rPr lang="en-US" altLang="ko-KR" sz="2400" b="1" kern="0" dirty="0">
                <a:solidFill>
                  <a:srgbClr val="3333CC"/>
                </a:solidFill>
                <a:latin typeface="Times New Roman"/>
              </a:rPr>
              <a:t>February 14 - 18, 1 </a:t>
            </a:r>
            <a:r>
              <a:rPr lang="en-US" altLang="ko-KR" sz="2400" b="1" kern="0" dirty="0" err="1">
                <a:solidFill>
                  <a:srgbClr val="3333CC"/>
                </a:solidFill>
                <a:latin typeface="Times New Roman"/>
              </a:rPr>
              <a:t>Fusionopolis</a:t>
            </a:r>
            <a:r>
              <a:rPr lang="en-US" altLang="ko-KR" sz="2400" b="1" kern="0" dirty="0">
                <a:solidFill>
                  <a:srgbClr val="3333CC"/>
                </a:solidFill>
                <a:latin typeface="Times New Roman"/>
              </a:rPr>
              <a:t> Walk #04-07 South Tower, Solaris, (IEEE-SA Office), Singapore, Singapore</a:t>
            </a:r>
          </a:p>
          <a:p>
            <a:pPr marL="342900" lvl="0" indent="-342900">
              <a:lnSpc>
                <a:spcPct val="150000"/>
              </a:lnSpc>
              <a:buFont typeface="Arial" panose="020B0604020202020204" pitchFamily="34" charset="0"/>
              <a:buChar char="•"/>
              <a:defRPr/>
            </a:pPr>
            <a:r>
              <a:rPr lang="en-US" altLang="ko-KR" sz="2400" b="1" kern="0" dirty="0">
                <a:solidFill>
                  <a:srgbClr val="FF0000"/>
                </a:solidFill>
                <a:latin typeface="Times New Roman"/>
              </a:rPr>
              <a:t>June 27 - July 1, IEEE-SA Office, 17th Floor, 3rd Park Ave. New York City, New York 10016</a:t>
            </a:r>
          </a:p>
          <a:p>
            <a:pPr marL="342900" indent="-342900">
              <a:lnSpc>
                <a:spcPct val="150000"/>
              </a:lnSpc>
              <a:buFont typeface="Arial" panose="020B0604020202020204" pitchFamily="34" charset="0"/>
              <a:buChar char="•"/>
            </a:pPr>
            <a:r>
              <a:rPr lang="en-US" altLang="ko-KR" sz="2400" b="1" kern="0" dirty="0">
                <a:solidFill>
                  <a:srgbClr val="3333CC"/>
                </a:solidFill>
                <a:latin typeface="Times New Roman"/>
              </a:rPr>
              <a:t>October 17-21, Gangnam 2nd </a:t>
            </a:r>
            <a:r>
              <a:rPr lang="en-US" altLang="ko-KR" sz="2400" b="1" kern="0" dirty="0" err="1">
                <a:solidFill>
                  <a:srgbClr val="3333CC"/>
                </a:solidFill>
                <a:latin typeface="Times New Roman"/>
              </a:rPr>
              <a:t>ToZ</a:t>
            </a:r>
            <a:r>
              <a:rPr lang="en-US" altLang="ko-KR" sz="2400" b="1" kern="0" dirty="0">
                <a:solidFill>
                  <a:srgbClr val="3333CC"/>
                </a:solidFill>
                <a:latin typeface="Times New Roman"/>
              </a:rPr>
              <a:t> meeting room, </a:t>
            </a:r>
            <a:r>
              <a:rPr lang="en-US" altLang="ko-KR" sz="2400" b="1" kern="0" dirty="0" err="1">
                <a:solidFill>
                  <a:srgbClr val="3333CC"/>
                </a:solidFill>
                <a:latin typeface="Times New Roman"/>
              </a:rPr>
              <a:t>Baekam</a:t>
            </a:r>
            <a:r>
              <a:rPr lang="en-US" altLang="ko-KR" sz="2400" b="1" kern="0" dirty="0">
                <a:solidFill>
                  <a:srgbClr val="3333CC"/>
                </a:solidFill>
                <a:latin typeface="Times New Roman"/>
              </a:rPr>
              <a:t> Bldg. 459 </a:t>
            </a:r>
            <a:r>
              <a:rPr lang="en-US" altLang="ko-KR" sz="2400" b="1" kern="0" dirty="0" err="1">
                <a:solidFill>
                  <a:srgbClr val="3333CC"/>
                </a:solidFill>
                <a:latin typeface="Times New Roman"/>
              </a:rPr>
              <a:t>Gangnamdaero</a:t>
            </a:r>
            <a:r>
              <a:rPr lang="en-US" altLang="ko-KR" sz="2400" b="1" kern="0" dirty="0">
                <a:solidFill>
                  <a:srgbClr val="3333CC"/>
                </a:solidFill>
                <a:latin typeface="Times New Roman"/>
              </a:rPr>
              <a:t> </a:t>
            </a:r>
            <a:r>
              <a:rPr lang="en-US" altLang="ko-KR" sz="2400" b="1" kern="0" dirty="0" err="1">
                <a:solidFill>
                  <a:srgbClr val="3333CC"/>
                </a:solidFill>
                <a:latin typeface="Times New Roman"/>
              </a:rPr>
              <a:t>Seocho-gu</a:t>
            </a:r>
            <a:r>
              <a:rPr lang="en-US" altLang="ko-KR" sz="2400" b="1" kern="0" dirty="0">
                <a:solidFill>
                  <a:srgbClr val="3333CC"/>
                </a:solidFill>
                <a:latin typeface="Times New Roman"/>
              </a:rPr>
              <a:t>, Seoul, Korea</a:t>
            </a:r>
          </a:p>
        </p:txBody>
      </p:sp>
    </p:spTree>
    <p:extLst>
      <p:ext uri="{BB962C8B-B14F-4D97-AF65-F5344CB8AC3E}">
        <p14:creationId xmlns:p14="http://schemas.microsoft.com/office/powerpoint/2010/main" val="1005823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055C87B-0313-4D04-AA96-D1B43396629E}"/>
              </a:ext>
            </a:extLst>
          </p:cNvPr>
          <p:cNvSpPr>
            <a:spLocks noGrp="1"/>
          </p:cNvSpPr>
          <p:nvPr>
            <p:ph type="title"/>
          </p:nvPr>
        </p:nvSpPr>
        <p:spPr/>
        <p:txBody>
          <a:bodyPr/>
          <a:lstStyle/>
          <a:p>
            <a:r>
              <a:rPr lang="en-US" altLang="ko-KR" dirty="0"/>
              <a:t>Future Sessions – 2023</a:t>
            </a:r>
            <a:endParaRPr lang="ko-KR" altLang="en-US" dirty="0"/>
          </a:p>
        </p:txBody>
      </p:sp>
      <p:sp>
        <p:nvSpPr>
          <p:cNvPr id="4" name="슬라이드 번호 개체 틀 3">
            <a:extLst>
              <a:ext uri="{FF2B5EF4-FFF2-40B4-BE49-F238E27FC236}">
                <a16:creationId xmlns:a16="http://schemas.microsoft.com/office/drawing/2014/main" id="{02E67014-8825-4332-89F2-7EE82C632581}"/>
              </a:ext>
            </a:extLst>
          </p:cNvPr>
          <p:cNvSpPr>
            <a:spLocks noGrp="1"/>
          </p:cNvSpPr>
          <p:nvPr>
            <p:ph type="sldNum" sz="quarter" idx="12"/>
          </p:nvPr>
        </p:nvSpPr>
        <p:spPr/>
        <p:txBody>
          <a:bodyPr/>
          <a:lstStyle/>
          <a:p>
            <a:pPr>
              <a:defRPr/>
            </a:pPr>
            <a:fld id="{2E8BD8E8-FEBE-4B48-A872-D5E72F1EB77B}" type="slidenum">
              <a:rPr lang="en-US" smtClean="0"/>
              <a:pPr>
                <a:defRPr/>
              </a:pPr>
              <a:t>22</a:t>
            </a:fld>
            <a:endParaRPr lang="en-US">
              <a:latin typeface="Myriad Pro" charset="0"/>
            </a:endParaRPr>
          </a:p>
        </p:txBody>
      </p:sp>
      <p:sp>
        <p:nvSpPr>
          <p:cNvPr id="7" name="바닥글 개체 틀 1">
            <a:extLst>
              <a:ext uri="{FF2B5EF4-FFF2-40B4-BE49-F238E27FC236}">
                <a16:creationId xmlns:a16="http://schemas.microsoft.com/office/drawing/2014/main" id="{74B98CC8-A054-4831-819F-BCAEE5D06E75}"/>
              </a:ext>
            </a:extLst>
          </p:cNvPr>
          <p:cNvSpPr>
            <a:spLocks noGrp="1"/>
          </p:cNvSpPr>
          <p:nvPr>
            <p:ph type="ftr" sz="quarter" idx="11"/>
          </p:nvPr>
        </p:nvSpPr>
        <p:spPr>
          <a:xfrm>
            <a:off x="457200" y="6610350"/>
            <a:ext cx="4038600" cy="247650"/>
          </a:xfrm>
        </p:spPr>
        <p:txBody>
          <a:bodyPr/>
          <a:lstStyle/>
          <a:p>
            <a:pPr>
              <a:defRPr/>
            </a:pPr>
            <a:r>
              <a:rPr lang="en-US"/>
              <a:t>2888-21-0057-00-0000-Session #8 WG Opening Plenary</a:t>
            </a:r>
            <a:endParaRPr lang="en-US" dirty="0"/>
          </a:p>
        </p:txBody>
      </p:sp>
      <p:sp>
        <p:nvSpPr>
          <p:cNvPr id="8" name="직사각형 7">
            <a:extLst>
              <a:ext uri="{FF2B5EF4-FFF2-40B4-BE49-F238E27FC236}">
                <a16:creationId xmlns:a16="http://schemas.microsoft.com/office/drawing/2014/main" id="{9A2E1863-518B-40C3-A337-20AE9D7DA1F6}"/>
              </a:ext>
            </a:extLst>
          </p:cNvPr>
          <p:cNvSpPr/>
          <p:nvPr/>
        </p:nvSpPr>
        <p:spPr>
          <a:xfrm>
            <a:off x="457200" y="838200"/>
            <a:ext cx="8382000" cy="1938992"/>
          </a:xfrm>
          <a:prstGeom prst="rect">
            <a:avLst/>
          </a:prstGeom>
        </p:spPr>
        <p:txBody>
          <a:bodyPr wrap="square">
            <a:spAutoFit/>
          </a:bodyPr>
          <a:lstStyle/>
          <a:p>
            <a:r>
              <a:rPr lang="en-US" altLang="ko-KR" sz="2400" b="1" dirty="0">
                <a:latin typeface="Times New Roman" panose="02020603050405020304" pitchFamily="18" charset="0"/>
                <a:ea typeface="맑은 고딕" panose="020B0503020000020004" pitchFamily="50" charset="-127"/>
              </a:rPr>
              <a:t>If the COVID-19 situation does not get better and the travel restrictions are lifted, the following meetings will be changed to on-line meeting only. </a:t>
            </a:r>
          </a:p>
          <a:p>
            <a:r>
              <a:rPr lang="en-US" altLang="ko-KR" sz="2400" b="1" dirty="0">
                <a:latin typeface="Times New Roman" panose="02020603050405020304" pitchFamily="18" charset="0"/>
                <a:ea typeface="맑은 고딕" panose="020B0503020000020004" pitchFamily="50" charset="-127"/>
              </a:rPr>
              <a:t>For those who have difficulties in traveling due to various reasons, on-line meeting support will be always provided.</a:t>
            </a:r>
          </a:p>
        </p:txBody>
      </p:sp>
      <p:sp>
        <p:nvSpPr>
          <p:cNvPr id="9" name="직사각형 8">
            <a:extLst>
              <a:ext uri="{FF2B5EF4-FFF2-40B4-BE49-F238E27FC236}">
                <a16:creationId xmlns:a16="http://schemas.microsoft.com/office/drawing/2014/main" id="{DEF65DEE-6656-461B-ACF9-6B34EA9DF176}"/>
              </a:ext>
            </a:extLst>
          </p:cNvPr>
          <p:cNvSpPr/>
          <p:nvPr/>
        </p:nvSpPr>
        <p:spPr>
          <a:xfrm>
            <a:off x="304800" y="2772643"/>
            <a:ext cx="8458200" cy="1687963"/>
          </a:xfrm>
          <a:prstGeom prst="rect">
            <a:avLst/>
          </a:prstGeom>
        </p:spPr>
        <p:txBody>
          <a:bodyPr wrap="square">
            <a:spAutoFit/>
          </a:bodyPr>
          <a:lstStyle/>
          <a:p>
            <a:pPr marL="342900" lvl="0" indent="-342900">
              <a:lnSpc>
                <a:spcPct val="150000"/>
              </a:lnSpc>
              <a:buFont typeface="Arial" panose="020B0604020202020204" pitchFamily="34" charset="0"/>
              <a:buChar char="•"/>
              <a:defRPr/>
            </a:pPr>
            <a:r>
              <a:rPr lang="en-US" altLang="ko-KR" sz="2400" b="1" kern="0" dirty="0">
                <a:solidFill>
                  <a:srgbClr val="3333CC"/>
                </a:solidFill>
                <a:latin typeface="Times New Roman"/>
              </a:rPr>
              <a:t>February</a:t>
            </a:r>
          </a:p>
          <a:p>
            <a:pPr marL="342900" lvl="0" indent="-342900">
              <a:lnSpc>
                <a:spcPct val="150000"/>
              </a:lnSpc>
              <a:buFont typeface="Arial" panose="020B0604020202020204" pitchFamily="34" charset="0"/>
              <a:buChar char="•"/>
              <a:defRPr/>
            </a:pPr>
            <a:r>
              <a:rPr lang="en-US" altLang="ko-KR" sz="2400" b="1" kern="0" dirty="0">
                <a:solidFill>
                  <a:srgbClr val="FF0000"/>
                </a:solidFill>
                <a:latin typeface="Times New Roman"/>
              </a:rPr>
              <a:t>June</a:t>
            </a:r>
          </a:p>
          <a:p>
            <a:pPr marL="342900" indent="-342900">
              <a:lnSpc>
                <a:spcPct val="150000"/>
              </a:lnSpc>
              <a:buFont typeface="Arial" panose="020B0604020202020204" pitchFamily="34" charset="0"/>
              <a:buChar char="•"/>
            </a:pPr>
            <a:r>
              <a:rPr lang="en-US" altLang="ko-KR" sz="2400" b="1" kern="0" dirty="0">
                <a:solidFill>
                  <a:srgbClr val="3333CC"/>
                </a:solidFill>
                <a:latin typeface="Times New Roman"/>
              </a:rPr>
              <a:t>October</a:t>
            </a:r>
          </a:p>
        </p:txBody>
      </p:sp>
    </p:spTree>
    <p:extLst>
      <p:ext uri="{BB962C8B-B14F-4D97-AF65-F5344CB8AC3E}">
        <p14:creationId xmlns:p14="http://schemas.microsoft.com/office/powerpoint/2010/main" val="212110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03025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17102418"/>
              </p:ext>
            </p:extLst>
          </p:nvPr>
        </p:nvGraphicFramePr>
        <p:xfrm>
          <a:off x="228600" y="1371600"/>
          <a:ext cx="8686800" cy="4116390"/>
        </p:xfrm>
        <a:graphic>
          <a:graphicData uri="http://schemas.openxmlformats.org/drawingml/2006/table">
            <a:tbl>
              <a:tblPr/>
              <a:tblGrid>
                <a:gridCol w="2057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Session #8 WG Opening</a:t>
                      </a:r>
                      <a:r>
                        <a:rPr kumimoji="0" lang="ko-KR"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Plenary</a:t>
                      </a:r>
                      <a:endParaRPr kumimoji="0" lang="en-US" sz="1600" b="0" i="0" u="none" strike="noStrike" cap="none" normalizeH="0" baseline="0" dirty="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2021-</a:t>
                      </a: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10</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t>
                      </a: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17</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 </a:t>
                      </a: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Sangkwon Peter Jeong</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Kyoungro</a:t>
                      </a: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Yoon</a:t>
                      </a:r>
                      <a:endPar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Konkuk</a:t>
                      </a: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University</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a:t>
                      </a: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5177 3768</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yoonk@konkuk.ac.kr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Sangkwon Peter Jeong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JoyFun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+82 10 8667 7329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ceo@joyfun.kr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467"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2" name="제목 1"/>
          <p:cNvSpPr>
            <a:spLocks noGrp="1"/>
          </p:cNvSpPr>
          <p:nvPr>
            <p:ph type="title"/>
          </p:nvPr>
        </p:nvSpPr>
        <p:spPr>
          <a:xfrm>
            <a:off x="457200" y="152401"/>
            <a:ext cx="8229600" cy="914399"/>
          </a:xfrm>
        </p:spPr>
        <p:txBody>
          <a:bodyPr/>
          <a:lstStyle/>
          <a:p>
            <a:pPr eaLnBrk="0" hangingPunct="0"/>
            <a:r>
              <a:rPr lang="en-GB" altLang="ko-KR" sz="1800" dirty="0"/>
              <a:t>IEEE 2888</a:t>
            </a:r>
            <a:br>
              <a:rPr lang="en-GB" altLang="ko-KR" sz="1800" dirty="0"/>
            </a:br>
            <a:r>
              <a:rPr lang="en-US" altLang="ko-KR" sz="1800" dirty="0"/>
              <a:t>Interfacing Cyber and Physical World Working Group</a:t>
            </a:r>
            <a:br>
              <a:rPr lang="en-US" altLang="ko-KR" sz="1800" dirty="0"/>
            </a:br>
            <a:r>
              <a:rPr lang="en-US" altLang="ko-KR" sz="1800" dirty="0" err="1"/>
              <a:t>Kyoungro</a:t>
            </a:r>
            <a:r>
              <a:rPr lang="en-US" altLang="ko-KR" sz="1800" dirty="0"/>
              <a:t> Yoon, yoonk@konkuk.ac.kr</a:t>
            </a:r>
            <a:endParaRPr lang="ko-KR" altLang="en-US" sz="1800" dirty="0"/>
          </a:p>
        </p:txBody>
      </p:sp>
      <p:sp>
        <p:nvSpPr>
          <p:cNvPr id="6" name="슬라이드 번호 개체 틀 5"/>
          <p:cNvSpPr>
            <a:spLocks noGrp="1"/>
          </p:cNvSpPr>
          <p:nvPr>
            <p:ph type="sldNum" sz="quarter" idx="12"/>
          </p:nvPr>
        </p:nvSpPr>
        <p:spPr/>
        <p:txBody>
          <a:bodyPr/>
          <a:lstStyle/>
          <a:p>
            <a:pPr>
              <a:defRPr/>
            </a:pPr>
            <a:fld id="{2E8BD8E8-FEBE-4B48-A872-D5E72F1EB77B}" type="slidenum">
              <a:rPr lang="en-US" smtClean="0"/>
              <a:pPr>
                <a:defRPr/>
              </a:pPr>
              <a:t>2</a:t>
            </a:fld>
            <a:endParaRPr lang="en-US">
              <a:latin typeface="Myriad Pro" charset="0"/>
            </a:endParaRPr>
          </a:p>
        </p:txBody>
      </p:sp>
      <p:sp>
        <p:nvSpPr>
          <p:cNvPr id="7" name="바닥글 개체 틀 1">
            <a:extLst>
              <a:ext uri="{FF2B5EF4-FFF2-40B4-BE49-F238E27FC236}">
                <a16:creationId xmlns:a16="http://schemas.microsoft.com/office/drawing/2014/main" id="{DA454FB3-4A56-483C-8186-5327C90D95B9}"/>
              </a:ext>
            </a:extLst>
          </p:cNvPr>
          <p:cNvSpPr>
            <a:spLocks noGrp="1"/>
          </p:cNvSpPr>
          <p:nvPr>
            <p:ph type="ftr" sz="quarter" idx="11"/>
          </p:nvPr>
        </p:nvSpPr>
        <p:spPr>
          <a:xfrm>
            <a:off x="457200" y="6610350"/>
            <a:ext cx="4038600" cy="247650"/>
          </a:xfrm>
        </p:spPr>
        <p:txBody>
          <a:bodyPr/>
          <a:lstStyle/>
          <a:p>
            <a:pPr>
              <a:defRPr/>
            </a:pPr>
            <a:r>
              <a:rPr lang="en-US"/>
              <a:t>2888-21-0057-00-0000-Session #8 WG Opening Plenary</a:t>
            </a:r>
            <a:endParaRPr lang="en-US" dirty="0"/>
          </a:p>
        </p:txBody>
      </p:sp>
    </p:spTree>
    <p:extLst>
      <p:ext uri="{BB962C8B-B14F-4D97-AF65-F5344CB8AC3E}">
        <p14:creationId xmlns:p14="http://schemas.microsoft.com/office/powerpoint/2010/main" val="248687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Session Time and Location</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3</a:t>
            </a:fld>
            <a:endParaRPr lang="en-US">
              <a:latin typeface="Myriad Pro" charset="0"/>
            </a:endParaRPr>
          </a:p>
        </p:txBody>
      </p:sp>
      <p:sp>
        <p:nvSpPr>
          <p:cNvPr id="8" name="바닥글 개체 틀 1">
            <a:extLst>
              <a:ext uri="{FF2B5EF4-FFF2-40B4-BE49-F238E27FC236}">
                <a16:creationId xmlns:a16="http://schemas.microsoft.com/office/drawing/2014/main" id="{6E19BE5C-5A6C-4575-9D4B-CC888E0C5CE4}"/>
              </a:ext>
            </a:extLst>
          </p:cNvPr>
          <p:cNvSpPr>
            <a:spLocks noGrp="1"/>
          </p:cNvSpPr>
          <p:nvPr>
            <p:ph type="ftr" sz="quarter" idx="11"/>
          </p:nvPr>
        </p:nvSpPr>
        <p:spPr>
          <a:xfrm>
            <a:off x="457200" y="6610350"/>
            <a:ext cx="4038600" cy="247650"/>
          </a:xfrm>
        </p:spPr>
        <p:txBody>
          <a:bodyPr/>
          <a:lstStyle/>
          <a:p>
            <a:pPr>
              <a:defRPr/>
            </a:pPr>
            <a:r>
              <a:rPr lang="en-US"/>
              <a:t>2888-21-0057-00-0000-Session #8 WG Opening Plenary</a:t>
            </a:r>
            <a:endParaRPr lang="en-US" dirty="0"/>
          </a:p>
        </p:txBody>
      </p:sp>
      <p:sp>
        <p:nvSpPr>
          <p:cNvPr id="5" name="Text Box 47">
            <a:extLst>
              <a:ext uri="{FF2B5EF4-FFF2-40B4-BE49-F238E27FC236}">
                <a16:creationId xmlns:a16="http://schemas.microsoft.com/office/drawing/2014/main" id="{AFBF47BE-A7D7-480C-8A23-C769FDD2118E}"/>
              </a:ext>
            </a:extLst>
          </p:cNvPr>
          <p:cNvSpPr txBox="1">
            <a:spLocks noChangeArrowheads="1"/>
          </p:cNvSpPr>
          <p:nvPr/>
        </p:nvSpPr>
        <p:spPr bwMode="auto">
          <a:xfrm>
            <a:off x="195262" y="5218093"/>
            <a:ext cx="8753475" cy="738664"/>
          </a:xfrm>
          <a:prstGeom prst="rect">
            <a:avLst/>
          </a:prstGeom>
          <a:noFill/>
          <a:ln w="9525">
            <a:noFill/>
            <a:miter lim="800000"/>
            <a:headEnd/>
            <a:tailEnd/>
          </a:ln>
        </p:spPr>
        <p:txBody>
          <a:bodyPr wrap="square">
            <a:spAutoFit/>
          </a:bodyPr>
          <a:lstStyle/>
          <a:p>
            <a:r>
              <a:rPr lang="en-US" sz="1400" b="1" dirty="0">
                <a:solidFill>
                  <a:srgbClr val="000000"/>
                </a:solidFill>
                <a:latin typeface="Times New Roman" pitchFamily="18" charset="0"/>
                <a:ea typeface="+mn-ea"/>
                <a:cs typeface="+mn-cs"/>
              </a:rPr>
              <a:t>※ Location</a:t>
            </a:r>
          </a:p>
          <a:p>
            <a:pPr marL="452438" indent="-180975">
              <a:buFont typeface="Arial" panose="020B0604020202020204" pitchFamily="34" charset="0"/>
              <a:buChar char="•"/>
            </a:pPr>
            <a:r>
              <a:rPr lang="en-US" altLang="ko-KR" sz="1400" b="1" dirty="0">
                <a:solidFill>
                  <a:srgbClr val="000000"/>
                </a:solidFill>
                <a:latin typeface="Times New Roman" pitchFamily="18" charset="0"/>
                <a:ea typeface="+mn-ea"/>
                <a:cs typeface="+mn-cs"/>
              </a:rPr>
              <a:t>Millennium Hilton Hotel , Junior</a:t>
            </a:r>
            <a:r>
              <a:rPr lang="ko-KR" altLang="en-US" sz="1400" b="1" dirty="0">
                <a:solidFill>
                  <a:srgbClr val="000000"/>
                </a:solidFill>
                <a:latin typeface="Times New Roman" pitchFamily="18" charset="0"/>
                <a:ea typeface="+mn-ea"/>
                <a:cs typeface="+mn-cs"/>
              </a:rPr>
              <a:t> </a:t>
            </a:r>
            <a:r>
              <a:rPr lang="en-US" altLang="ko-KR" sz="1400" b="1" dirty="0">
                <a:solidFill>
                  <a:srgbClr val="000000"/>
                </a:solidFill>
                <a:latin typeface="Times New Roman" pitchFamily="18" charset="0"/>
                <a:ea typeface="+mn-ea"/>
                <a:cs typeface="+mn-cs"/>
              </a:rPr>
              <a:t>Ballroom</a:t>
            </a:r>
          </a:p>
          <a:p>
            <a:pPr marL="452438" indent="-180975">
              <a:buFont typeface="Arial" panose="020B0604020202020204" pitchFamily="34" charset="0"/>
              <a:buChar char="•"/>
            </a:pPr>
            <a:r>
              <a:rPr lang="en-US" altLang="ko-KR" sz="1400" b="1" dirty="0">
                <a:solidFill>
                  <a:srgbClr val="000000"/>
                </a:solidFill>
                <a:latin typeface="Times New Roman" pitchFamily="18" charset="0"/>
                <a:ea typeface="+mn-ea"/>
                <a:cs typeface="+mn-cs"/>
              </a:rPr>
              <a:t>Contact to Video </a:t>
            </a:r>
            <a:r>
              <a:rPr lang="en-US" altLang="ko-KR" sz="1400" b="1">
                <a:solidFill>
                  <a:srgbClr val="000000"/>
                </a:solidFill>
                <a:latin typeface="Times New Roman" panose="02020603050405020304" pitchFamily="18" charset="0"/>
                <a:ea typeface="+mn-ea"/>
                <a:cs typeface="Times New Roman" panose="02020603050405020304" pitchFamily="18" charset="0"/>
              </a:rPr>
              <a:t>Conference: https://global.gotomeeting.com/join/508712013</a:t>
            </a:r>
            <a:endParaRPr lang="en-US" altLang="ko-KR" sz="1400" b="1" dirty="0">
              <a:solidFill>
                <a:srgbClr val="000000"/>
              </a:solidFill>
              <a:latin typeface="Times New Roman" panose="02020603050405020304" pitchFamily="18" charset="0"/>
              <a:ea typeface="+mn-ea"/>
              <a:cs typeface="Times New Roman" panose="02020603050405020304" pitchFamily="18" charset="0"/>
            </a:endParaRPr>
          </a:p>
        </p:txBody>
      </p:sp>
      <p:graphicFrame>
        <p:nvGraphicFramePr>
          <p:cNvPr id="6" name="표 5">
            <a:extLst>
              <a:ext uri="{FF2B5EF4-FFF2-40B4-BE49-F238E27FC236}">
                <a16:creationId xmlns:a16="http://schemas.microsoft.com/office/drawing/2014/main" id="{1817D180-BF3F-42A4-9541-B40C6D925596}"/>
              </a:ext>
            </a:extLst>
          </p:cNvPr>
          <p:cNvGraphicFramePr>
            <a:graphicFrameLocks noGrp="1"/>
          </p:cNvGraphicFramePr>
          <p:nvPr>
            <p:extLst>
              <p:ext uri="{D42A27DB-BD31-4B8C-83A1-F6EECF244321}">
                <p14:modId xmlns:p14="http://schemas.microsoft.com/office/powerpoint/2010/main" val="3738224538"/>
              </p:ext>
            </p:extLst>
          </p:nvPr>
        </p:nvGraphicFramePr>
        <p:xfrm>
          <a:off x="345281" y="942892"/>
          <a:ext cx="8382000" cy="4162508"/>
        </p:xfrm>
        <a:graphic>
          <a:graphicData uri="http://schemas.openxmlformats.org/drawingml/2006/table">
            <a:tbl>
              <a:tblPr firstRow="1" firstCol="1" bandRow="1"/>
              <a:tblGrid>
                <a:gridCol w="1060230">
                  <a:extLst>
                    <a:ext uri="{9D8B030D-6E8A-4147-A177-3AD203B41FA5}">
                      <a16:colId xmlns:a16="http://schemas.microsoft.com/office/drawing/2014/main" val="385184775"/>
                    </a:ext>
                  </a:extLst>
                </a:gridCol>
                <a:gridCol w="1464354">
                  <a:extLst>
                    <a:ext uri="{9D8B030D-6E8A-4147-A177-3AD203B41FA5}">
                      <a16:colId xmlns:a16="http://schemas.microsoft.com/office/drawing/2014/main" val="1987718144"/>
                    </a:ext>
                  </a:extLst>
                </a:gridCol>
                <a:gridCol w="1464354">
                  <a:extLst>
                    <a:ext uri="{9D8B030D-6E8A-4147-A177-3AD203B41FA5}">
                      <a16:colId xmlns:a16="http://schemas.microsoft.com/office/drawing/2014/main" val="1701110979"/>
                    </a:ext>
                  </a:extLst>
                </a:gridCol>
                <a:gridCol w="1464354">
                  <a:extLst>
                    <a:ext uri="{9D8B030D-6E8A-4147-A177-3AD203B41FA5}">
                      <a16:colId xmlns:a16="http://schemas.microsoft.com/office/drawing/2014/main" val="2964742883"/>
                    </a:ext>
                  </a:extLst>
                </a:gridCol>
                <a:gridCol w="1464354">
                  <a:extLst>
                    <a:ext uri="{9D8B030D-6E8A-4147-A177-3AD203B41FA5}">
                      <a16:colId xmlns:a16="http://schemas.microsoft.com/office/drawing/2014/main" val="679344801"/>
                    </a:ext>
                  </a:extLst>
                </a:gridCol>
                <a:gridCol w="1464354">
                  <a:extLst>
                    <a:ext uri="{9D8B030D-6E8A-4147-A177-3AD203B41FA5}">
                      <a16:colId xmlns:a16="http://schemas.microsoft.com/office/drawing/2014/main" val="1253518222"/>
                    </a:ext>
                  </a:extLst>
                </a:gridCol>
              </a:tblGrid>
              <a:tr h="613664">
                <a:tc>
                  <a:txBody>
                    <a:bodyPr/>
                    <a:lstStyle/>
                    <a:p>
                      <a:endParaRPr lang="ko-KR" sz="1000" dirty="0">
                        <a:effectLst/>
                        <a:latin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Monday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(October 18, 2021)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Tuesday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October 19, 2021</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Wednesday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October 20, 2021</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Thursday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October 21, 2021</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Friday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October 22, 2021</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750754"/>
                  </a:ext>
                </a:extLst>
              </a:tr>
              <a:tr h="697910">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 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9:00-10:30a</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TG 2888.1 Meeting</a:t>
                      </a:r>
                    </a:p>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(Topic:</a:t>
                      </a:r>
                      <a:b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b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Input contribution documents review)</a:t>
                      </a:r>
                      <a:endParaRPr lang="ko-KR" altLang="ko-KR"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TG 2888.1 Meeting</a:t>
                      </a:r>
                    </a:p>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(Topic:</a:t>
                      </a:r>
                      <a:b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b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Input contribution documents review)</a:t>
                      </a:r>
                      <a:endParaRPr lang="ko-KR" altLang="ko-KR"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TG 2888.1 Meeting</a:t>
                      </a:r>
                    </a:p>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(Topic:</a:t>
                      </a:r>
                      <a:b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b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Output Editing and Summary)</a:t>
                      </a:r>
                      <a:endParaRPr lang="ko-KR" altLang="ko-KR"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WG Meeting</a:t>
                      </a:r>
                    </a:p>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(Topic: </a:t>
                      </a:r>
                      <a:b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b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TGs Summary)</a:t>
                      </a:r>
                      <a:endParaRPr lang="ko-KR" altLang="ko-KR"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448669"/>
                  </a:ext>
                </a:extLst>
              </a:tr>
              <a:tr h="597999">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 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11:00-12:30</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TG 2888.2 Meeting</a:t>
                      </a:r>
                    </a:p>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(Topic:</a:t>
                      </a:r>
                      <a:b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b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Input contribution documents review)</a:t>
                      </a:r>
                      <a:endParaRPr lang="ko-KR" altLang="ko-KR"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TG 2888.1 Meeting</a:t>
                      </a:r>
                    </a:p>
                    <a:p>
                      <a:pPr algn="ctr">
                        <a:spcAft>
                          <a:spcPts val="0"/>
                        </a:spcAft>
                      </a:pPr>
                      <a:r>
                        <a:rPr lang="en-US" altLang="ko-KR" sz="1200" kern="1200">
                          <a:solidFill>
                            <a:schemeClr val="tx1"/>
                          </a:solidFill>
                          <a:effectLst/>
                          <a:latin typeface="Times New Roman" panose="02020603050405020304" pitchFamily="18" charset="0"/>
                          <a:ea typeface="+mn-ea"/>
                          <a:cs typeface="Times New Roman" panose="02020603050405020304" pitchFamily="18" charset="0"/>
                        </a:rPr>
                        <a:t>(Topic:</a:t>
                      </a:r>
                      <a:br>
                        <a:rPr lang="en-US" altLang="ko-KR" sz="1200" kern="1200">
                          <a:solidFill>
                            <a:schemeClr val="tx1"/>
                          </a:solidFill>
                          <a:effectLst/>
                          <a:latin typeface="Times New Roman" panose="02020603050405020304" pitchFamily="18" charset="0"/>
                          <a:ea typeface="+mn-ea"/>
                          <a:cs typeface="Times New Roman" panose="02020603050405020304" pitchFamily="18" charset="0"/>
                        </a:rPr>
                      </a:br>
                      <a:r>
                        <a:rPr lang="en-US" altLang="ko-KR" sz="1200" kern="1200">
                          <a:solidFill>
                            <a:schemeClr val="tx1"/>
                          </a:solidFill>
                          <a:effectLst/>
                          <a:latin typeface="Times New Roman" panose="02020603050405020304" pitchFamily="18" charset="0"/>
                          <a:ea typeface="+mn-ea"/>
                          <a:cs typeface="Times New Roman" panose="02020603050405020304" pitchFamily="18" charset="0"/>
                        </a:rPr>
                        <a:t>Input contribution documents review)</a:t>
                      </a:r>
                      <a:endParaRPr lang="ko-KR" altLang="ko-KR"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TG 2888.2 Meeting</a:t>
                      </a:r>
                    </a:p>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(Topic:</a:t>
                      </a:r>
                      <a:b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b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Output Editing and Summary)</a:t>
                      </a:r>
                      <a:endParaRPr lang="ko-KR" altLang="ko-KR"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WG Closing Plenary</a:t>
                      </a:r>
                      <a:endParaRPr lang="ko-KR" altLang="ko-KR"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176381"/>
                  </a:ext>
                </a:extLst>
              </a:tr>
              <a:tr h="695154">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 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1:30 – 3:00p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Open Plenary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TG 2888.3 Meeting</a:t>
                      </a:r>
                    </a:p>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(Topic:</a:t>
                      </a:r>
                      <a:b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b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Input contribution documents review)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TG 2888.2 Meeting</a:t>
                      </a:r>
                    </a:p>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(Topic:</a:t>
                      </a:r>
                      <a:b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b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Input contribution documents review)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TG 2888.3 Meeting</a:t>
                      </a:r>
                    </a:p>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(Topic:</a:t>
                      </a:r>
                      <a:b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b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Output Editing and Summary)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80794"/>
                  </a:ext>
                </a:extLst>
              </a:tr>
              <a:tr h="563709">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 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3:30 – 5:00p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TG 2888.4 Meeting</a:t>
                      </a:r>
                    </a:p>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(Topic:</a:t>
                      </a:r>
                      <a:b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b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Input contribution documents review)</a:t>
                      </a:r>
                      <a:endParaRPr lang="ko-KR" altLang="ko-KR"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TG 2888.4 Meeting</a:t>
                      </a:r>
                    </a:p>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(Topic:</a:t>
                      </a:r>
                      <a:b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b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Input contribution documents review)</a:t>
                      </a:r>
                      <a:endParaRPr lang="ko-KR" altLang="ko-KR"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TG 2888.4 Meeting</a:t>
                      </a:r>
                    </a:p>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(Topic:</a:t>
                      </a:r>
                      <a:b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b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Output Editing and Summary)</a:t>
                      </a:r>
                      <a:endParaRPr lang="ko-KR" altLang="ko-KR"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532933"/>
                  </a:ext>
                </a:extLst>
              </a:tr>
              <a:tr h="584664">
                <a:tc>
                  <a:txBody>
                    <a:bodyPr/>
                    <a:lstStyle/>
                    <a:p>
                      <a:pPr algn="ctr">
                        <a:spcAft>
                          <a:spcPts val="0"/>
                        </a:spcAft>
                      </a:pPr>
                      <a:r>
                        <a:rPr lang="en-US" altLang="ko-KR" sz="1200" b="1" dirty="0">
                          <a:effectLst/>
                          <a:latin typeface="Times New Roman" panose="02020603050405020304" pitchFamily="18" charset="0"/>
                          <a:ea typeface="+mn-ea"/>
                          <a:cs typeface="Times New Roman" panose="02020603050405020304" pitchFamily="18" charset="0"/>
                        </a:rPr>
                        <a:t>PM 3</a:t>
                      </a:r>
                      <a:endParaRPr lang="ko-KR" altLang="ko-KR" sz="1200" dirty="0">
                        <a:effectLst/>
                        <a:latin typeface="Times New Roman" panose="02020603050405020304" pitchFamily="18" charset="0"/>
                        <a:ea typeface="+mn-ea"/>
                        <a:cs typeface="Times New Roman" panose="02020603050405020304" pitchFamily="18" charset="0"/>
                      </a:endParaRPr>
                    </a:p>
                    <a:p>
                      <a:pPr algn="ctr">
                        <a:spcAft>
                          <a:spcPts val="0"/>
                        </a:spcAft>
                      </a:pPr>
                      <a:r>
                        <a:rPr lang="en-US" altLang="ko-KR" sz="1200" b="1" dirty="0">
                          <a:effectLst/>
                          <a:latin typeface="Times New Roman" panose="02020603050405020304" pitchFamily="18" charset="0"/>
                          <a:ea typeface="+mn-ea"/>
                          <a:cs typeface="Times New Roman" panose="02020603050405020304" pitchFamily="18" charset="0"/>
                        </a:rPr>
                        <a:t>5:00 – 6:00p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TG 2888 WG</a:t>
                      </a:r>
                      <a:r>
                        <a:rPr lang="ko-KR" alt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Meeting</a:t>
                      </a:r>
                    </a:p>
                    <a:p>
                      <a:pPr algn="ctr">
                        <a:spcAft>
                          <a:spcPts val="0"/>
                        </a:spcAft>
                      </a:pPr>
                      <a:r>
                        <a:rPr lang="en-US" altLang="ko-KR" sz="1200" kern="1200" dirty="0">
                          <a:solidFill>
                            <a:schemeClr val="tx1"/>
                          </a:solidFill>
                          <a:effectLst/>
                          <a:latin typeface="Times New Roman" panose="02020603050405020304" pitchFamily="18" charset="0"/>
                          <a:ea typeface="+mn-ea"/>
                          <a:cs typeface="Times New Roman" panose="02020603050405020304" pitchFamily="18" charset="0"/>
                        </a:rPr>
                        <a:t>(Status Report)</a:t>
                      </a:r>
                      <a:endParaRPr lang="ko-KR" altLang="ko-KR"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altLang="ko-KR"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95030"/>
                  </a:ext>
                </a:extLst>
              </a:tr>
            </a:tbl>
          </a:graphicData>
        </a:graphic>
      </p:graphicFrame>
    </p:spTree>
    <p:extLst>
      <p:ext uri="{BB962C8B-B14F-4D97-AF65-F5344CB8AC3E}">
        <p14:creationId xmlns:p14="http://schemas.microsoft.com/office/powerpoint/2010/main" val="348956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4</a:t>
            </a:fld>
            <a:endParaRPr lang="en-US">
              <a:latin typeface="Myriad Pro" charset="0"/>
            </a:endParaRPr>
          </a:p>
        </p:txBody>
      </p:sp>
      <p:sp>
        <p:nvSpPr>
          <p:cNvPr id="6" name="직사각형 5"/>
          <p:cNvSpPr/>
          <p:nvPr/>
        </p:nvSpPr>
        <p:spPr>
          <a:xfrm>
            <a:off x="457200" y="990600"/>
            <a:ext cx="4419600" cy="2777620"/>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 ONLY</a:t>
            </a:r>
          </a:p>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a:t>
            </a:r>
          </a:p>
          <a:p>
            <a:pPr marL="742950" lvl="1" indent="-285750" eaLnBrk="0" hangingPunct="0">
              <a:lnSpc>
                <a:spcPct val="130000"/>
              </a:lnSpc>
              <a:spcBef>
                <a:spcPct val="20000"/>
              </a:spcBef>
              <a:buFontTx/>
              <a:buChar char="–"/>
              <a:defRPr/>
            </a:pPr>
            <a:r>
              <a:rPr lang="en-US" altLang="ja-JP" sz="2000" kern="0" dirty="0">
                <a:solidFill>
                  <a:srgbClr val="000000"/>
                </a:solidFill>
                <a:latin typeface="Times New Roman"/>
                <a:ea typeface="ＭＳ Ｐゴシック" charset="-128"/>
              </a:rPr>
              <a:t>IMAT System </a:t>
            </a:r>
            <a:r>
              <a:rPr lang="en-US" altLang="ja-JP" sz="1600" kern="0" dirty="0">
                <a:solidFill>
                  <a:srgbClr val="000000"/>
                </a:solidFill>
                <a:latin typeface="Times New Roman"/>
                <a:ea typeface="ＭＳ Ｐゴシック" charset="-128"/>
              </a:rPr>
              <a:t>  </a:t>
            </a:r>
          </a:p>
          <a:p>
            <a:pPr marL="1085850" lvl="2" indent="-228600" eaLnBrk="0" hangingPunct="0">
              <a:lnSpc>
                <a:spcPct val="130000"/>
              </a:lnSpc>
              <a:spcBef>
                <a:spcPct val="20000"/>
              </a:spcBef>
              <a:buFontTx/>
              <a:buChar char="•"/>
              <a:defRPr/>
            </a:pPr>
            <a:r>
              <a:rPr lang="en-US" altLang="ja-JP" sz="1600" b="1" kern="0" dirty="0">
                <a:solidFill>
                  <a:srgbClr val="000000"/>
                </a:solidFill>
                <a:latin typeface="Times New Roman"/>
                <a:ea typeface="ＭＳ Ｐゴシック" charset="-128"/>
              </a:rPr>
              <a:t>https://imat.ieee.org/attendance</a:t>
            </a:r>
          </a:p>
          <a:p>
            <a:pPr marL="742950" lvl="1" indent="-285750" eaLnBrk="0" hangingPunct="0">
              <a:lnSpc>
                <a:spcPct val="130000"/>
              </a:lnSpc>
              <a:spcBef>
                <a:spcPct val="20000"/>
              </a:spcBef>
              <a:buFontTx/>
              <a:buChar char="–"/>
              <a:defRPr/>
            </a:pPr>
            <a:r>
              <a:rPr lang="en-US" altLang="ko-KR" sz="2000" kern="0" dirty="0">
                <a:solidFill>
                  <a:srgbClr val="000000"/>
                </a:solidFill>
                <a:latin typeface="Arial" charset="0"/>
              </a:rPr>
              <a:t>Mark attendance during every session </a:t>
            </a:r>
          </a:p>
        </p:txBody>
      </p:sp>
      <p:sp>
        <p:nvSpPr>
          <p:cNvPr id="7" name="바닥글 개체 틀 1">
            <a:extLst>
              <a:ext uri="{FF2B5EF4-FFF2-40B4-BE49-F238E27FC236}">
                <a16:creationId xmlns:a16="http://schemas.microsoft.com/office/drawing/2014/main" id="{EC573D45-56B7-44D7-B9CD-F458236094A4}"/>
              </a:ext>
            </a:extLst>
          </p:cNvPr>
          <p:cNvSpPr>
            <a:spLocks noGrp="1"/>
          </p:cNvSpPr>
          <p:nvPr>
            <p:ph type="ftr" sz="quarter" idx="11"/>
          </p:nvPr>
        </p:nvSpPr>
        <p:spPr>
          <a:xfrm>
            <a:off x="457200" y="6610350"/>
            <a:ext cx="4038600" cy="247650"/>
          </a:xfrm>
        </p:spPr>
        <p:txBody>
          <a:bodyPr/>
          <a:lstStyle/>
          <a:p>
            <a:pPr>
              <a:defRPr/>
            </a:pPr>
            <a:r>
              <a:rPr lang="en-US"/>
              <a:t>2888-21-0057-00-0000-Session #8 WG Opening Plenary</a:t>
            </a:r>
            <a:endParaRPr lang="en-US" dirty="0"/>
          </a:p>
        </p:txBody>
      </p:sp>
      <p:pic>
        <p:nvPicPr>
          <p:cNvPr id="4" name="그림 3">
            <a:extLst>
              <a:ext uri="{FF2B5EF4-FFF2-40B4-BE49-F238E27FC236}">
                <a16:creationId xmlns:a16="http://schemas.microsoft.com/office/drawing/2014/main" id="{36B26F41-D56F-4452-9E20-A2FC4BA94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70980"/>
            <a:ext cx="3352800" cy="5582803"/>
          </a:xfrm>
          <a:prstGeom prst="rect">
            <a:avLst/>
          </a:prstGeom>
        </p:spPr>
      </p:pic>
      <p:sp>
        <p:nvSpPr>
          <p:cNvPr id="10" name="직사각형 9">
            <a:extLst>
              <a:ext uri="{FF2B5EF4-FFF2-40B4-BE49-F238E27FC236}">
                <a16:creationId xmlns:a16="http://schemas.microsoft.com/office/drawing/2014/main" id="{8C9886D4-55D8-4A29-A380-3F20F342EE08}"/>
              </a:ext>
            </a:extLst>
          </p:cNvPr>
          <p:cNvSpPr/>
          <p:nvPr/>
        </p:nvSpPr>
        <p:spPr>
          <a:xfrm>
            <a:off x="4886554" y="5257800"/>
            <a:ext cx="2756237" cy="1785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92623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5</a:t>
            </a:fld>
            <a:endParaRPr lang="en-US">
              <a:latin typeface="Myriad Pro" charset="0"/>
            </a:endParaRPr>
          </a:p>
        </p:txBody>
      </p:sp>
      <p:sp>
        <p:nvSpPr>
          <p:cNvPr id="6" name="직사각형 5"/>
          <p:cNvSpPr/>
          <p:nvPr/>
        </p:nvSpPr>
        <p:spPr>
          <a:xfrm>
            <a:off x="228600" y="914400"/>
            <a:ext cx="8610600" cy="1795363"/>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000" kern="0" dirty="0">
                <a:solidFill>
                  <a:srgbClr val="000000"/>
                </a:solidFill>
                <a:latin typeface="Times New Roman" panose="02020603050405020304" pitchFamily="18" charset="0"/>
                <a:ea typeface="+mn-ea"/>
                <a:cs typeface="Times New Roman" panose="02020603050405020304" pitchFamily="18" charset="0"/>
              </a:rPr>
              <a:t>Total number of IEEE 2888 WG timeslots: 14</a:t>
            </a:r>
          </a:p>
          <a:p>
            <a:pPr marL="342900" lvl="0" indent="-342900" eaLnBrk="0" hangingPunct="0">
              <a:lnSpc>
                <a:spcPct val="130000"/>
              </a:lnSpc>
              <a:spcBef>
                <a:spcPct val="20000"/>
              </a:spcBef>
              <a:buFontTx/>
              <a:buChar char="•"/>
              <a:defRPr/>
            </a:pPr>
            <a:r>
              <a:rPr lang="en-US" altLang="ko-KR" sz="2000" kern="0" dirty="0">
                <a:solidFill>
                  <a:srgbClr val="000000"/>
                </a:solidFill>
                <a:latin typeface="Times New Roman" panose="02020603050405020304" pitchFamily="18" charset="0"/>
                <a:ea typeface="+mn-ea"/>
                <a:cs typeface="Times New Roman" panose="02020603050405020304" pitchFamily="18" charset="0"/>
              </a:rPr>
              <a:t>7 timeslots for 50% attendance to be counted towards WG voting membership</a:t>
            </a:r>
          </a:p>
          <a:p>
            <a:pPr marL="342900" lvl="0" indent="-342900" eaLnBrk="0" hangingPunct="0">
              <a:lnSpc>
                <a:spcPct val="130000"/>
              </a:lnSpc>
              <a:spcBef>
                <a:spcPct val="20000"/>
              </a:spcBef>
              <a:buFontTx/>
              <a:buChar char="•"/>
              <a:defRPr/>
            </a:pPr>
            <a:r>
              <a:rPr lang="en-US" altLang="ko-KR" sz="2000" kern="0" dirty="0">
                <a:solidFill>
                  <a:srgbClr val="000000"/>
                </a:solidFill>
                <a:latin typeface="Times New Roman" panose="02020603050405020304" pitchFamily="18" charset="0"/>
                <a:ea typeface="+mn-ea"/>
                <a:cs typeface="Times New Roman" panose="02020603050405020304" pitchFamily="18" charset="0"/>
              </a:rPr>
              <a:t>All attendance records are reported on the meeting minutes </a:t>
            </a:r>
          </a:p>
          <a:p>
            <a:pPr marL="742950" lvl="1" indent="-285750" eaLnBrk="0" hangingPunct="0">
              <a:lnSpc>
                <a:spcPct val="130000"/>
              </a:lnSpc>
              <a:spcBef>
                <a:spcPct val="20000"/>
              </a:spcBef>
              <a:buFontTx/>
              <a:buChar char="–"/>
              <a:defRPr/>
            </a:pPr>
            <a:r>
              <a:rPr lang="en-US" altLang="ko-KR" kern="0" dirty="0">
                <a:solidFill>
                  <a:srgbClr val="000000"/>
                </a:solidFill>
                <a:latin typeface="Times New Roman" panose="02020603050405020304" pitchFamily="18" charset="0"/>
                <a:cs typeface="Times New Roman" panose="02020603050405020304" pitchFamily="18" charset="0"/>
              </a:rPr>
              <a:t>Please check the attendance records for any errors</a:t>
            </a:r>
          </a:p>
        </p:txBody>
      </p:sp>
      <p:sp>
        <p:nvSpPr>
          <p:cNvPr id="8" name="바닥글 개체 틀 1">
            <a:extLst>
              <a:ext uri="{FF2B5EF4-FFF2-40B4-BE49-F238E27FC236}">
                <a16:creationId xmlns:a16="http://schemas.microsoft.com/office/drawing/2014/main" id="{AD1F9374-9B59-4EC9-9555-2A6BFE2E18F2}"/>
              </a:ext>
            </a:extLst>
          </p:cNvPr>
          <p:cNvSpPr>
            <a:spLocks noGrp="1"/>
          </p:cNvSpPr>
          <p:nvPr>
            <p:ph type="ftr" sz="quarter" idx="11"/>
          </p:nvPr>
        </p:nvSpPr>
        <p:spPr>
          <a:xfrm>
            <a:off x="457200" y="6610350"/>
            <a:ext cx="4038600" cy="247650"/>
          </a:xfrm>
        </p:spPr>
        <p:txBody>
          <a:bodyPr/>
          <a:lstStyle/>
          <a:p>
            <a:pPr>
              <a:defRPr/>
            </a:pPr>
            <a:r>
              <a:rPr lang="en-US"/>
              <a:t>2888-21-0057-00-0000-Session #8 WG Opening Plenary</a:t>
            </a:r>
            <a:endParaRPr lang="en-US" dirty="0"/>
          </a:p>
        </p:txBody>
      </p:sp>
      <p:pic>
        <p:nvPicPr>
          <p:cNvPr id="4" name="그림 3">
            <a:extLst>
              <a:ext uri="{FF2B5EF4-FFF2-40B4-BE49-F238E27FC236}">
                <a16:creationId xmlns:a16="http://schemas.microsoft.com/office/drawing/2014/main" id="{F9D32A74-91B1-47C0-830B-CD91AD202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731" y="2862163"/>
            <a:ext cx="5062537" cy="3023721"/>
          </a:xfrm>
          <a:prstGeom prst="rect">
            <a:avLst/>
          </a:prstGeom>
          <a:ln>
            <a:solidFill>
              <a:schemeClr val="tx1"/>
            </a:solidFill>
          </a:ln>
        </p:spPr>
      </p:pic>
    </p:spTree>
    <p:extLst>
      <p:ext uri="{BB962C8B-B14F-4D97-AF65-F5344CB8AC3E}">
        <p14:creationId xmlns:p14="http://schemas.microsoft.com/office/powerpoint/2010/main" val="35024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3"/>
          <p:cNvSpPr>
            <a:spLocks noGrp="1" noChangeArrowheads="1"/>
          </p:cNvSpPr>
          <p:nvPr>
            <p:ph type="body" idx="1"/>
          </p:nvPr>
        </p:nvSpPr>
        <p:spPr>
          <a:xfrm>
            <a:off x="495300" y="1066800"/>
            <a:ext cx="8153400" cy="4495800"/>
          </a:xfrm>
        </p:spPr>
        <p:txBody>
          <a:bodyPr wrap="square"/>
          <a:lstStyle/>
          <a:p>
            <a:pPr algn="just">
              <a:lnSpc>
                <a:spcPct val="90000"/>
              </a:lnSpc>
            </a:pPr>
            <a:r>
              <a:rPr lang="en-US" sz="2800" dirty="0">
                <a:latin typeface="Times New Roman" panose="02020603050405020304" pitchFamily="18" charset="0"/>
                <a:cs typeface="Times New Roman" panose="02020603050405020304" pitchFamily="18" charset="0"/>
              </a:rPr>
              <a:t>2888 Voting Membership described in</a:t>
            </a:r>
          </a:p>
          <a:p>
            <a:pPr lvl="1" algn="just">
              <a:lnSpc>
                <a:spcPct val="90000"/>
              </a:lnSpc>
            </a:pPr>
            <a:r>
              <a:rPr lang="en-US" sz="2400" dirty="0">
                <a:latin typeface="Times New Roman" panose="02020603050405020304" pitchFamily="18" charset="0"/>
                <a:cs typeface="Times New Roman" panose="02020603050405020304" pitchFamily="18" charset="0"/>
              </a:rPr>
              <a:t>DCN#: 2888-</a:t>
            </a:r>
            <a:r>
              <a:rPr lang="en-US" altLang="ko-KR" sz="2400" dirty="0">
                <a:latin typeface="Times New Roman" panose="02020603050405020304" pitchFamily="18" charset="0"/>
                <a:cs typeface="Times New Roman" panose="02020603050405020304" pitchFamily="18" charset="0"/>
              </a:rPr>
              <a:t>20</a:t>
            </a:r>
            <a:r>
              <a:rPr lang="en-US" sz="2400" dirty="0">
                <a:latin typeface="Times New Roman" panose="02020603050405020304" pitchFamily="18" charset="0"/>
                <a:cs typeface="Times New Roman" panose="02020603050405020304" pitchFamily="18" charset="0"/>
              </a:rPr>
              <a:t>-00</a:t>
            </a:r>
            <a:r>
              <a:rPr lang="en-US" altLang="ko-KR" sz="2400" dirty="0">
                <a:latin typeface="Times New Roman" panose="02020603050405020304" pitchFamily="18" charset="0"/>
                <a:cs typeface="Times New Roman" panose="02020603050405020304" pitchFamily="18" charset="0"/>
              </a:rPr>
              <a:t>42</a:t>
            </a:r>
            <a:r>
              <a:rPr lang="en-US" sz="2400" dirty="0">
                <a:latin typeface="Times New Roman" panose="02020603050405020304" pitchFamily="18" charset="0"/>
                <a:cs typeface="Times New Roman" panose="02020603050405020304" pitchFamily="18" charset="0"/>
              </a:rPr>
              <a:t>-00-0000</a:t>
            </a:r>
          </a:p>
          <a:p>
            <a:pPr algn="just">
              <a:lnSpc>
                <a:spcPct val="90000"/>
              </a:lnSpc>
            </a:pPr>
            <a:r>
              <a:rPr lang="en-US" sz="2800" dirty="0">
                <a:latin typeface="Times New Roman" panose="02020603050405020304" pitchFamily="18" charset="0"/>
                <a:cs typeface="Times New Roman" panose="02020603050405020304" pitchFamily="18" charset="0"/>
              </a:rPr>
              <a:t>Maintenance of Voting Membership</a:t>
            </a:r>
          </a:p>
          <a:p>
            <a:pPr lvl="1" algn="just">
              <a:lnSpc>
                <a:spcPct val="90000"/>
              </a:lnSpc>
            </a:pPr>
            <a:r>
              <a:rPr lang="en-US" sz="2400" dirty="0">
                <a:latin typeface="Times New Roman" panose="02020603050405020304" pitchFamily="18" charset="0"/>
                <a:cs typeface="Times New Roman" panose="02020603050405020304" pitchFamily="18" charset="0"/>
              </a:rPr>
              <a:t>Missing 3 out of last 4 meetings may result in loss of voting rights</a:t>
            </a:r>
          </a:p>
          <a:p>
            <a:pPr algn="just">
              <a:lnSpc>
                <a:spcPct val="90000"/>
              </a:lnSpc>
            </a:pPr>
            <a:r>
              <a:rPr lang="en-US" sz="2800" dirty="0">
                <a:latin typeface="Times New Roman" panose="02020603050405020304" pitchFamily="18" charset="0"/>
                <a:cs typeface="Times New Roman" panose="02020603050405020304" pitchFamily="18" charset="0"/>
              </a:rPr>
              <a:t>WG Letter Ballots</a:t>
            </a:r>
          </a:p>
          <a:p>
            <a:pPr lvl="1" algn="just">
              <a:lnSpc>
                <a:spcPct val="90000"/>
              </a:lnSpc>
            </a:pPr>
            <a:r>
              <a:rPr lang="en-US" sz="2400" dirty="0">
                <a:latin typeface="Times New Roman" panose="02020603050405020304" pitchFamily="18" charset="0"/>
                <a:cs typeface="Times New Roman" panose="02020603050405020304" pitchFamily="18" charset="0"/>
              </a:rPr>
              <a:t>WG members are expected to vote on WG LBs</a:t>
            </a:r>
          </a:p>
          <a:p>
            <a:pPr lvl="1" algn="just">
              <a:lnSpc>
                <a:spcPct val="90000"/>
              </a:lnSpc>
            </a:pPr>
            <a:r>
              <a:rPr lang="en-US" sz="2400" dirty="0">
                <a:latin typeface="Times New Roman" panose="02020603050405020304" pitchFamily="18" charset="0"/>
                <a:cs typeface="Times New Roman" panose="02020603050405020304" pitchFamily="18" charset="0"/>
              </a:rPr>
              <a:t>Failure to vote on 2 out of last 3 WG LBs could result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 loss of voting rights (ref. 4.3.2 WG P&amp;P)</a:t>
            </a:r>
            <a:endParaRPr lang="en-US" sz="2400" b="1" dirty="0">
              <a:latin typeface="Times New Roman" panose="02020603050405020304" pitchFamily="18" charset="0"/>
              <a:cs typeface="Times New Roman" panose="02020603050405020304" pitchFamily="18" charset="0"/>
            </a:endParaRPr>
          </a:p>
        </p:txBody>
      </p:sp>
      <p:sp>
        <p:nvSpPr>
          <p:cNvPr id="3" name="슬라이드 번호 개체 틀 2">
            <a:extLst>
              <a:ext uri="{FF2B5EF4-FFF2-40B4-BE49-F238E27FC236}">
                <a16:creationId xmlns:a16="http://schemas.microsoft.com/office/drawing/2014/main" id="{D102F57F-54BD-43D5-8003-64AE37DA80E0}"/>
              </a:ext>
            </a:extLst>
          </p:cNvPr>
          <p:cNvSpPr>
            <a:spLocks noGrp="1"/>
          </p:cNvSpPr>
          <p:nvPr>
            <p:ph type="sldNum" sz="quarter" idx="12"/>
          </p:nvPr>
        </p:nvSpPr>
        <p:spPr/>
        <p:txBody>
          <a:bodyPr/>
          <a:lstStyle/>
          <a:p>
            <a:pPr>
              <a:defRPr/>
            </a:pPr>
            <a:fld id="{2E8BD8E8-FEBE-4B48-A872-D5E72F1EB77B}" type="slidenum">
              <a:rPr lang="en-US" smtClean="0"/>
              <a:pPr>
                <a:defRPr/>
              </a:pPr>
              <a:t>6</a:t>
            </a:fld>
            <a:endParaRPr lang="en-US">
              <a:latin typeface="Myriad Pro" charset="0"/>
            </a:endParaRPr>
          </a:p>
        </p:txBody>
      </p:sp>
      <p:sp>
        <p:nvSpPr>
          <p:cNvPr id="6" name="바닥글 개체 틀 1">
            <a:extLst>
              <a:ext uri="{FF2B5EF4-FFF2-40B4-BE49-F238E27FC236}">
                <a16:creationId xmlns:a16="http://schemas.microsoft.com/office/drawing/2014/main" id="{10845B46-1010-43DE-BDEE-3AD421796CCC}"/>
              </a:ext>
            </a:extLst>
          </p:cNvPr>
          <p:cNvSpPr>
            <a:spLocks noGrp="1"/>
          </p:cNvSpPr>
          <p:nvPr>
            <p:ph type="ftr" sz="quarter" idx="11"/>
          </p:nvPr>
        </p:nvSpPr>
        <p:spPr>
          <a:xfrm>
            <a:off x="457200" y="6610350"/>
            <a:ext cx="4038600" cy="247650"/>
          </a:xfrm>
        </p:spPr>
        <p:txBody>
          <a:bodyPr/>
          <a:lstStyle/>
          <a:p>
            <a:pPr>
              <a:defRPr/>
            </a:pPr>
            <a:r>
              <a:rPr lang="en-US"/>
              <a:t>2888-21-0057-00-0000-Session #8 WG Opening Plenary</a:t>
            </a:r>
            <a:endParaRPr lang="en-US" dirty="0"/>
          </a:p>
        </p:txBody>
      </p:sp>
      <p:sp>
        <p:nvSpPr>
          <p:cNvPr id="9" name="Rectangle 2">
            <a:extLst>
              <a:ext uri="{FF2B5EF4-FFF2-40B4-BE49-F238E27FC236}">
                <a16:creationId xmlns:a16="http://schemas.microsoft.com/office/drawing/2014/main" id="{C92F5E1B-BC08-4D75-A20A-513F081A09D2}"/>
              </a:ext>
            </a:extLst>
          </p:cNvPr>
          <p:cNvSpPr>
            <a:spLocks noGrp="1" noChangeArrowheads="1"/>
          </p:cNvSpPr>
          <p:nvPr>
            <p:ph type="title"/>
          </p:nvPr>
        </p:nvSpPr>
        <p:spPr>
          <a:xfrm>
            <a:off x="457200" y="153011"/>
            <a:ext cx="7772400" cy="609600"/>
          </a:xfrm>
        </p:spPr>
        <p:txBody>
          <a:bodyPr/>
          <a:lstStyle/>
          <a:p>
            <a:r>
              <a:rPr lang="en-US" dirty="0">
                <a:latin typeface="Arial" charset="0"/>
              </a:rPr>
              <a:t>Voting Membership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F0A4D9B-9F30-41AB-A658-FFC3E6003656}"/>
              </a:ext>
            </a:extLst>
          </p:cNvPr>
          <p:cNvSpPr>
            <a:spLocks noGrp="1"/>
          </p:cNvSpPr>
          <p:nvPr>
            <p:ph type="title"/>
          </p:nvPr>
        </p:nvSpPr>
        <p:spPr/>
        <p:txBody>
          <a:bodyPr/>
          <a:lstStyle/>
          <a:p>
            <a:r>
              <a:rPr lang="en-US" altLang="ko-KR" dirty="0">
                <a:latin typeface="Arial" charset="0"/>
              </a:rPr>
              <a:t>Miscellaneous Meeting Logistics</a:t>
            </a:r>
            <a:endParaRPr lang="ko-KR" altLang="en-US" dirty="0"/>
          </a:p>
        </p:txBody>
      </p:sp>
      <p:sp>
        <p:nvSpPr>
          <p:cNvPr id="4" name="슬라이드 번호 개체 틀 3">
            <a:extLst>
              <a:ext uri="{FF2B5EF4-FFF2-40B4-BE49-F238E27FC236}">
                <a16:creationId xmlns:a16="http://schemas.microsoft.com/office/drawing/2014/main" id="{35CB0940-D8CA-4C79-83DD-A230FC0205EF}"/>
              </a:ext>
            </a:extLst>
          </p:cNvPr>
          <p:cNvSpPr>
            <a:spLocks noGrp="1"/>
          </p:cNvSpPr>
          <p:nvPr>
            <p:ph type="sldNum" sz="quarter" idx="12"/>
          </p:nvPr>
        </p:nvSpPr>
        <p:spPr/>
        <p:txBody>
          <a:bodyPr/>
          <a:lstStyle/>
          <a:p>
            <a:pPr>
              <a:defRPr/>
            </a:pPr>
            <a:fld id="{2E8BD8E8-FEBE-4B48-A872-D5E72F1EB77B}" type="slidenum">
              <a:rPr lang="en-US" smtClean="0"/>
              <a:pPr>
                <a:defRPr/>
              </a:pPr>
              <a:t>7</a:t>
            </a:fld>
            <a:endParaRPr lang="en-US">
              <a:latin typeface="Myriad Pro" charset="0"/>
            </a:endParaRPr>
          </a:p>
        </p:txBody>
      </p:sp>
      <p:sp>
        <p:nvSpPr>
          <p:cNvPr id="6" name="Rectangle 3">
            <a:extLst>
              <a:ext uri="{FF2B5EF4-FFF2-40B4-BE49-F238E27FC236}">
                <a16:creationId xmlns:a16="http://schemas.microsoft.com/office/drawing/2014/main" id="{4E5C7193-5AA4-4E6B-85CD-0EDFF4BEAD45}"/>
              </a:ext>
            </a:extLst>
          </p:cNvPr>
          <p:cNvSpPr txBox="1">
            <a:spLocks noChangeArrowheads="1"/>
          </p:cNvSpPr>
          <p:nvPr/>
        </p:nvSpPr>
        <p:spPr bwMode="auto">
          <a:xfrm>
            <a:off x="457200" y="800100"/>
            <a:ext cx="8229600" cy="40767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000" kern="0" dirty="0">
                <a:latin typeface="Times New Roman" panose="02020603050405020304" pitchFamily="18" charset="0"/>
                <a:cs typeface="Times New Roman" panose="02020603050405020304" pitchFamily="18" charset="0"/>
              </a:rPr>
              <a:t>WG Documents:</a:t>
            </a:r>
            <a:r>
              <a:rPr lang="en-US" altLang="ko-KR" sz="2000" kern="0" dirty="0">
                <a:latin typeface="Times New Roman" panose="02020603050405020304" pitchFamily="18" charset="0"/>
                <a:cs typeface="Times New Roman" panose="02020603050405020304" pitchFamily="18" charset="0"/>
              </a:rPr>
              <a:t> </a:t>
            </a:r>
            <a:r>
              <a:rPr lang="en-US" altLang="ko-KR" sz="2000" kern="0" dirty="0">
                <a:latin typeface="Times New Roman" panose="02020603050405020304" pitchFamily="18" charset="0"/>
                <a:cs typeface="Times New Roman" panose="02020603050405020304" pitchFamily="18" charset="0"/>
                <a:hlinkClick r:id="rId2"/>
              </a:rPr>
              <a:t>https://mentor.ieee.org/2888/documents</a:t>
            </a:r>
            <a:endParaRPr lang="en-US" altLang="ko-KR" sz="2000" kern="0" dirty="0">
              <a:latin typeface="Times New Roman" panose="02020603050405020304" pitchFamily="18" charset="0"/>
              <a:cs typeface="Times New Roman" panose="02020603050405020304" pitchFamily="18" charset="0"/>
            </a:endParaRPr>
          </a:p>
          <a:p>
            <a:pPr>
              <a:lnSpc>
                <a:spcPct val="150000"/>
              </a:lnSpc>
            </a:pPr>
            <a:r>
              <a:rPr lang="en-US" altLang="ko-KR" sz="2000" kern="0" dirty="0">
                <a:latin typeface="Times New Roman" panose="02020603050405020304" pitchFamily="18" charset="0"/>
                <a:cs typeface="Times New Roman" panose="02020603050405020304" pitchFamily="18" charset="0"/>
              </a:rPr>
              <a:t>WG Voting Member only: </a:t>
            </a:r>
            <a:r>
              <a:rPr lang="en-US" altLang="ko-KR" sz="2000" kern="0" dirty="0">
                <a:latin typeface="Times New Roman" panose="02020603050405020304" pitchFamily="18" charset="0"/>
                <a:cs typeface="Times New Roman" panose="02020603050405020304" pitchFamily="18" charset="0"/>
                <a:hlinkClick r:id="rId3"/>
              </a:rPr>
              <a:t>https://ieee-sa.imeetcentral.com/2888-wg/</a:t>
            </a:r>
            <a:endParaRPr lang="en-US" altLang="ko-KR" sz="2000" kern="0" dirty="0">
              <a:latin typeface="Times New Roman" panose="02020603050405020304" pitchFamily="18" charset="0"/>
              <a:cs typeface="Times New Roman" panose="02020603050405020304" pitchFamily="18" charset="0"/>
            </a:endParaRPr>
          </a:p>
          <a:p>
            <a:pPr>
              <a:lnSpc>
                <a:spcPct val="150000"/>
              </a:lnSpc>
            </a:pPr>
            <a:r>
              <a:rPr lang="en-US" altLang="ko-KR" sz="2000" kern="0" dirty="0">
                <a:latin typeface="Times New Roman" panose="02020603050405020304" pitchFamily="18" charset="0"/>
                <a:cs typeface="Times New Roman" panose="02020603050405020304" pitchFamily="18" charset="0"/>
              </a:rPr>
              <a:t>Food and Beverages</a:t>
            </a:r>
          </a:p>
          <a:p>
            <a:pPr lvl="1">
              <a:lnSpc>
                <a:spcPct val="150000"/>
              </a:lnSpc>
            </a:pPr>
            <a:r>
              <a:rPr lang="en-US" altLang="ko-KR" sz="1800" kern="0" dirty="0">
                <a:latin typeface="Times New Roman" panose="02020603050405020304" pitchFamily="18" charset="0"/>
                <a:cs typeface="Times New Roman" panose="02020603050405020304" pitchFamily="18" charset="0"/>
              </a:rPr>
              <a:t>Morning break: 10:30am – 11:00am</a:t>
            </a:r>
          </a:p>
          <a:p>
            <a:pPr lvl="1">
              <a:lnSpc>
                <a:spcPct val="150000"/>
              </a:lnSpc>
            </a:pPr>
            <a:r>
              <a:rPr lang="en-US" altLang="ko-KR" sz="1800" kern="0" dirty="0">
                <a:latin typeface="Times New Roman" panose="02020603050405020304" pitchFamily="18" charset="0"/>
                <a:cs typeface="Times New Roman" panose="02020603050405020304" pitchFamily="18" charset="0"/>
              </a:rPr>
              <a:t>Lunch Time: 12:30pm – 1:30pm</a:t>
            </a:r>
          </a:p>
          <a:p>
            <a:pPr lvl="1">
              <a:lnSpc>
                <a:spcPct val="150000"/>
              </a:lnSpc>
            </a:pPr>
            <a:r>
              <a:rPr lang="en-US" altLang="ko-KR" sz="1800" kern="0" dirty="0">
                <a:latin typeface="Times New Roman" panose="02020603050405020304" pitchFamily="18" charset="0"/>
                <a:cs typeface="Times New Roman" panose="02020603050405020304" pitchFamily="18" charset="0"/>
              </a:rPr>
              <a:t>Afternoon break: 3:00pm – 3:30pm</a:t>
            </a:r>
          </a:p>
          <a:p>
            <a:pPr lvl="1">
              <a:lnSpc>
                <a:spcPct val="150000"/>
              </a:lnSpc>
            </a:pPr>
            <a:r>
              <a:rPr lang="en-US" altLang="ko-KR" sz="1800" kern="0" dirty="0">
                <a:latin typeface="Times New Roman" panose="02020603050405020304" pitchFamily="18" charset="0"/>
                <a:cs typeface="Times New Roman" panose="02020603050405020304" pitchFamily="18" charset="0"/>
              </a:rPr>
              <a:t>Dinner Time: 5:00pm –6:30pm</a:t>
            </a:r>
          </a:p>
        </p:txBody>
      </p:sp>
      <p:sp>
        <p:nvSpPr>
          <p:cNvPr id="7" name="바닥글 개체 틀 1">
            <a:extLst>
              <a:ext uri="{FF2B5EF4-FFF2-40B4-BE49-F238E27FC236}">
                <a16:creationId xmlns:a16="http://schemas.microsoft.com/office/drawing/2014/main" id="{87308EA3-DC7D-4226-A246-31393C944C25}"/>
              </a:ext>
            </a:extLst>
          </p:cNvPr>
          <p:cNvSpPr>
            <a:spLocks noGrp="1"/>
          </p:cNvSpPr>
          <p:nvPr>
            <p:ph type="ftr" sz="quarter" idx="11"/>
          </p:nvPr>
        </p:nvSpPr>
        <p:spPr>
          <a:xfrm>
            <a:off x="457200" y="6610350"/>
            <a:ext cx="4038600" cy="247650"/>
          </a:xfrm>
        </p:spPr>
        <p:txBody>
          <a:bodyPr/>
          <a:lstStyle/>
          <a:p>
            <a:pPr>
              <a:defRPr/>
            </a:pPr>
            <a:r>
              <a:rPr lang="en-US"/>
              <a:t>2888-21-0057-00-0000-Session #8 WG Opening Plenary</a:t>
            </a:r>
            <a:endParaRPr lang="en-US" dirty="0"/>
          </a:p>
        </p:txBody>
      </p:sp>
    </p:spTree>
    <p:extLst>
      <p:ext uri="{BB962C8B-B14F-4D97-AF65-F5344CB8AC3E}">
        <p14:creationId xmlns:p14="http://schemas.microsoft.com/office/powerpoint/2010/main" val="2911839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Registration and Media Recording</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8</a:t>
            </a:fld>
            <a:endParaRPr lang="en-US">
              <a:latin typeface="Myriad Pro" charset="0"/>
            </a:endParaRPr>
          </a:p>
        </p:txBody>
      </p:sp>
      <p:sp>
        <p:nvSpPr>
          <p:cNvPr id="5" name="직사각형 4"/>
          <p:cNvSpPr/>
          <p:nvPr/>
        </p:nvSpPr>
        <p:spPr>
          <a:xfrm>
            <a:off x="457200" y="889844"/>
            <a:ext cx="8229600" cy="4401205"/>
          </a:xfrm>
          <a:prstGeom prst="rect">
            <a:avLst/>
          </a:prstGeom>
        </p:spPr>
        <p:txBody>
          <a:bodyPr wrap="square">
            <a:spAutoFit/>
          </a:bodyPr>
          <a:lstStyle/>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Each Attendee must provide contact information and pay conference fee</a:t>
            </a:r>
          </a:p>
          <a:p>
            <a:pPr marL="342900" lvl="0" indent="-342900" eaLnBrk="0" hangingPunct="0">
              <a:spcBef>
                <a:spcPct val="20000"/>
              </a:spcBef>
              <a:buFontTx/>
              <a:buChar char="•"/>
            </a:pPr>
            <a:r>
              <a:rPr lang="en-US" altLang="ko-KR" sz="2400" kern="0" dirty="0">
                <a:solidFill>
                  <a:srgbClr val="3333CC"/>
                </a:solidFill>
                <a:latin typeface="Times New Roman" panose="02020603050405020304" pitchFamily="18" charset="0"/>
                <a:ea typeface="+mn-ea"/>
                <a:cs typeface="Times New Roman" panose="02020603050405020304" pitchFamily="18" charset="0"/>
              </a:rPr>
              <a:t>Conference fee</a:t>
            </a:r>
            <a:r>
              <a:rPr lang="en-US" altLang="ko-KR" sz="2400" kern="0" dirty="0">
                <a:solidFill>
                  <a:srgbClr val="000000"/>
                </a:solidFill>
                <a:latin typeface="Times New Roman" panose="02020603050405020304" pitchFamily="18" charset="0"/>
                <a:ea typeface="+mn-ea"/>
                <a:cs typeface="Times New Roman" panose="02020603050405020304" pitchFamily="18" charset="0"/>
              </a:rPr>
              <a:t> has to be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paid through</a:t>
            </a:r>
            <a:r>
              <a:rPr lang="en-US" altLang="ko-KR" sz="2400" kern="0" dirty="0">
                <a:solidFill>
                  <a:srgbClr val="000000"/>
                </a:solidFill>
                <a:latin typeface="Times New Roman" panose="02020603050405020304" pitchFamily="18" charset="0"/>
                <a:ea typeface="+mn-ea"/>
                <a:cs typeface="Times New Roman" panose="02020603050405020304" pitchFamily="18" charset="0"/>
              </a:rPr>
              <a:t> the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registration desk </a:t>
            </a:r>
          </a:p>
          <a:p>
            <a:pPr marL="342900" lvl="0" indent="-342900" eaLnBrk="0" hangingPunct="0">
              <a:spcBef>
                <a:spcPct val="20000"/>
              </a:spcBef>
              <a:buFontTx/>
              <a:buChar char="•"/>
            </a:pPr>
            <a:r>
              <a:rPr lang="en-US" altLang="ko-KR" sz="2400" kern="0" dirty="0">
                <a:solidFill>
                  <a:srgbClr val="3333CC"/>
                </a:solidFill>
                <a:latin typeface="Times New Roman" panose="02020603050405020304" pitchFamily="18" charset="0"/>
                <a:ea typeface="+mn-ea"/>
                <a:cs typeface="Times New Roman" panose="02020603050405020304" pitchFamily="18" charset="0"/>
              </a:rPr>
              <a:t>Failure to pay conference fee</a:t>
            </a:r>
            <a:r>
              <a:rPr lang="en-US" altLang="ko-KR" sz="2400" kern="0" dirty="0">
                <a:solidFill>
                  <a:srgbClr val="000000"/>
                </a:solidFill>
                <a:latin typeface="Times New Roman" panose="02020603050405020304" pitchFamily="18" charset="0"/>
                <a:ea typeface="+mn-ea"/>
                <a:cs typeface="Times New Roman" panose="02020603050405020304" pitchFamily="18" charset="0"/>
              </a:rPr>
              <a:t> results in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loss </a:t>
            </a:r>
            <a:r>
              <a:rPr lang="en-US" altLang="ko-KR" sz="2400" kern="0" dirty="0">
                <a:solidFill>
                  <a:srgbClr val="000000"/>
                </a:solidFill>
                <a:latin typeface="Times New Roman" panose="02020603050405020304" pitchFamily="18" charset="0"/>
                <a:ea typeface="+mn-ea"/>
                <a:cs typeface="Times New Roman" panose="02020603050405020304" pitchFamily="18" charset="0"/>
              </a:rPr>
              <a:t>of credit for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voting rights</a:t>
            </a:r>
          </a:p>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Photography not permitted unless approved by WG Chair</a:t>
            </a:r>
          </a:p>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Audio taping of IEEE 2888 meetings is NOT allowed</a:t>
            </a:r>
          </a:p>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Media – Press and Analyst briefings</a:t>
            </a:r>
          </a:p>
          <a:p>
            <a:pPr marL="742950" lvl="1" indent="-285750" eaLnBrk="0" hangingPunct="0">
              <a:spcBef>
                <a:spcPct val="20000"/>
              </a:spcBef>
              <a:buFontTx/>
              <a:buChar char="–"/>
            </a:pPr>
            <a:r>
              <a:rPr lang="en-US" altLang="ko-KR" sz="2000" kern="0" dirty="0">
                <a:solidFill>
                  <a:srgbClr val="000000"/>
                </a:solidFill>
                <a:latin typeface="Times New Roman" panose="02020603050405020304" pitchFamily="18" charset="0"/>
                <a:cs typeface="Times New Roman" panose="02020603050405020304" pitchFamily="18" charset="0"/>
              </a:rPr>
              <a:t>Only the 2888 WG Chair is allowed to give verbal statements/interviews to the media on behalf of the IEEE 2888 working group</a:t>
            </a:r>
            <a:endParaRPr lang="en-US" altLang="ko-KR" sz="2000" kern="0" dirty="0">
              <a:solidFill>
                <a:srgbClr val="3333CC"/>
              </a:solidFill>
              <a:latin typeface="Times New Roman" panose="02020603050405020304" pitchFamily="18" charset="0"/>
              <a:cs typeface="Times New Roman" panose="02020603050405020304" pitchFamily="18" charset="0"/>
            </a:endParaRPr>
          </a:p>
        </p:txBody>
      </p:sp>
      <p:sp>
        <p:nvSpPr>
          <p:cNvPr id="6" name="바닥글 개체 틀 1">
            <a:extLst>
              <a:ext uri="{FF2B5EF4-FFF2-40B4-BE49-F238E27FC236}">
                <a16:creationId xmlns:a16="http://schemas.microsoft.com/office/drawing/2014/main" id="{8E124C1F-56E5-45E5-B731-1D03661931F5}"/>
              </a:ext>
            </a:extLst>
          </p:cNvPr>
          <p:cNvSpPr>
            <a:spLocks noGrp="1"/>
          </p:cNvSpPr>
          <p:nvPr>
            <p:ph type="ftr" sz="quarter" idx="11"/>
          </p:nvPr>
        </p:nvSpPr>
        <p:spPr>
          <a:xfrm>
            <a:off x="457200" y="6610350"/>
            <a:ext cx="4038600" cy="247650"/>
          </a:xfrm>
        </p:spPr>
        <p:txBody>
          <a:bodyPr/>
          <a:lstStyle/>
          <a:p>
            <a:pPr>
              <a:defRPr/>
            </a:pPr>
            <a:r>
              <a:rPr lang="en-US"/>
              <a:t>2888-21-0057-00-0000-Session #8 WG Opening Plenary</a:t>
            </a:r>
            <a:endParaRPr lang="en-US" dirty="0"/>
          </a:p>
        </p:txBody>
      </p:sp>
    </p:spTree>
    <p:extLst>
      <p:ext uri="{BB962C8B-B14F-4D97-AF65-F5344CB8AC3E}">
        <p14:creationId xmlns:p14="http://schemas.microsoft.com/office/powerpoint/2010/main" val="1884021827"/>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6729</TotalTime>
  <Words>2851</Words>
  <Application>Microsoft Office PowerPoint</Application>
  <PresentationFormat>화면 슬라이드 쇼(4:3)</PresentationFormat>
  <Paragraphs>379</Paragraphs>
  <Slides>24</Slides>
  <Notes>3</Notes>
  <HiddenSlides>0</HiddenSlides>
  <MMClips>0</MMClips>
  <ScaleCrop>false</ScaleCrop>
  <HeadingPairs>
    <vt:vector size="6" baseType="variant">
      <vt:variant>
        <vt:lpstr>사용한 글꼴</vt:lpstr>
      </vt:variant>
      <vt:variant>
        <vt:i4>9</vt:i4>
      </vt:variant>
      <vt:variant>
        <vt:lpstr>테마</vt:lpstr>
      </vt:variant>
      <vt:variant>
        <vt:i4>3</vt:i4>
      </vt:variant>
      <vt:variant>
        <vt:lpstr>슬라이드 제목</vt:lpstr>
      </vt:variant>
      <vt:variant>
        <vt:i4>24</vt:i4>
      </vt:variant>
    </vt:vector>
  </HeadingPairs>
  <TitlesOfParts>
    <vt:vector size="36" baseType="lpstr">
      <vt:lpstr>Monotype Sorts</vt:lpstr>
      <vt:lpstr>Montserrat-Bold</vt:lpstr>
      <vt:lpstr>맑은 고딕</vt:lpstr>
      <vt:lpstr>Arial</vt:lpstr>
      <vt:lpstr>Calibri</vt:lpstr>
      <vt:lpstr>Myriad Pro</vt:lpstr>
      <vt:lpstr>Times New Roman</vt:lpstr>
      <vt:lpstr>Verdana</vt:lpstr>
      <vt:lpstr>Wingdings</vt:lpstr>
      <vt:lpstr>IEEE-SA Powerpoint Template</vt:lpstr>
      <vt:lpstr>Office 테마</vt:lpstr>
      <vt:lpstr>1_Office 테마</vt:lpstr>
      <vt:lpstr>PowerPoint 프레젠테이션</vt:lpstr>
      <vt:lpstr>Compliance with  IEEE Standards Policies and Procedures</vt:lpstr>
      <vt:lpstr>IEEE 2888 Interfacing Cyber and Physical World Working Group Kyoungro Yoon, yoonk@konkuk.ac.kr</vt:lpstr>
      <vt:lpstr>Session Time and Location</vt:lpstr>
      <vt:lpstr>Attendance</vt:lpstr>
      <vt:lpstr>Attendance</vt:lpstr>
      <vt:lpstr>Voting Membership</vt:lpstr>
      <vt:lpstr>Miscellaneous Meeting Logistics</vt:lpstr>
      <vt:lpstr>Registration and Media Recording</vt:lpstr>
      <vt:lpstr>Membership &amp; Anti-Trust</vt:lpstr>
      <vt:lpstr>Instructions for the WG Chair</vt:lpstr>
      <vt:lpstr>Participants have a duty to inform the IEEE</vt:lpstr>
      <vt:lpstr>Ways to inform IEEE</vt:lpstr>
      <vt:lpstr>Other guidelines for IEEE WG meetings</vt:lpstr>
      <vt:lpstr>Patent-related information</vt:lpstr>
      <vt:lpstr>IEEE SA COPYRIGHT POLICY</vt:lpstr>
      <vt:lpstr>IEEE SA COPYRIGHT POLICY</vt:lpstr>
      <vt:lpstr>Copyright</vt:lpstr>
      <vt:lpstr>Objectives for the October Meeting</vt:lpstr>
      <vt:lpstr>Development Timeline for IEEE 2888.1</vt:lpstr>
      <vt:lpstr>Development Timeline for IEEE 2888.2/3/4</vt:lpstr>
      <vt:lpstr>Future Sessions – 2022</vt:lpstr>
      <vt:lpstr>Future Sessions – 2023</vt:lpstr>
      <vt:lpstr>PowerPoint 프레젠테이션</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Peter Jeong</dc:creator>
  <cp:lastModifiedBy>Jeong Sangkwon</cp:lastModifiedBy>
  <cp:revision>298</cp:revision>
  <dcterms:created xsi:type="dcterms:W3CDTF">2014-10-13T13:02:20Z</dcterms:created>
  <dcterms:modified xsi:type="dcterms:W3CDTF">2021-10-17T14:55:25Z</dcterms:modified>
</cp:coreProperties>
</file>