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57"/>
  </p:notesMasterIdLst>
  <p:handoutMasterIdLst>
    <p:handoutMasterId r:id="rId58"/>
  </p:handoutMasterIdLst>
  <p:sldIdLst>
    <p:sldId id="325" r:id="rId5"/>
    <p:sldId id="365" r:id="rId6"/>
    <p:sldId id="366" r:id="rId7"/>
    <p:sldId id="461" r:id="rId8"/>
    <p:sldId id="395" r:id="rId9"/>
    <p:sldId id="462" r:id="rId10"/>
    <p:sldId id="414" r:id="rId11"/>
    <p:sldId id="463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8" r:id="rId23"/>
    <p:sldId id="519" r:id="rId24"/>
    <p:sldId id="520" r:id="rId25"/>
    <p:sldId id="521" r:id="rId26"/>
    <p:sldId id="522" r:id="rId27"/>
    <p:sldId id="523" r:id="rId28"/>
    <p:sldId id="524" r:id="rId29"/>
    <p:sldId id="525" r:id="rId30"/>
    <p:sldId id="526" r:id="rId31"/>
    <p:sldId id="527" r:id="rId32"/>
    <p:sldId id="529" r:id="rId33"/>
    <p:sldId id="531" r:id="rId34"/>
    <p:sldId id="530" r:id="rId35"/>
    <p:sldId id="528" r:id="rId36"/>
    <p:sldId id="532" r:id="rId37"/>
    <p:sldId id="533" r:id="rId38"/>
    <p:sldId id="534" r:id="rId39"/>
    <p:sldId id="535" r:id="rId40"/>
    <p:sldId id="536" r:id="rId41"/>
    <p:sldId id="538" r:id="rId42"/>
    <p:sldId id="539" r:id="rId43"/>
    <p:sldId id="537" r:id="rId44"/>
    <p:sldId id="466" r:id="rId45"/>
    <p:sldId id="352" r:id="rId46"/>
    <p:sldId id="505" r:id="rId47"/>
    <p:sldId id="503" r:id="rId48"/>
    <p:sldId id="502" r:id="rId49"/>
    <p:sldId id="506" r:id="rId50"/>
    <p:sldId id="460" r:id="rId51"/>
    <p:sldId id="399" r:id="rId52"/>
    <p:sldId id="489" r:id="rId53"/>
    <p:sldId id="490" r:id="rId54"/>
    <p:sldId id="422" r:id="rId55"/>
    <p:sldId id="356" r:id="rId56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>
      <p:cViewPr varScale="1">
        <p:scale>
          <a:sx n="131" d="100"/>
          <a:sy n="131" d="100"/>
        </p:scale>
        <p:origin x="39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2888-21-0052-00-0000-Session #7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7057518836?pwd=cm9EZzRTQXh4RXFCZmNMTHRrZzlzdz09" TargetMode="External"/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#7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-Format of Deep Learning Network Training Dataset and Contents Streaming for Hologram Generation and Printing’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377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-Trackers for a Large Space’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33308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-Input Devices for a Large Space VR Application’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3331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Root and common class for actuator interface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2634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formats for sight related actuator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51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formats for olfactory related actuator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2993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25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formats for haptic related actuator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72049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26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formats for environmental changing related actuator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6651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27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Base data of actuator capability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2035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for Defining the Requirements of Digital Synchronization Framework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2726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for Complex Digital Objects of the Digital Twin Framework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55066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for behavior of the digital entity associated with physical entity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2709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Sight related actuator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7004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Olfactory related actuator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22812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Haptic related actuator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62160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-02-000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Environmental change related actuator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93266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35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Architecture for IEEE P2888.4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968934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36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Framework for IEEE P2888.4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964596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37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Use case for IEEE P2888.4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333305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 STD-2888.3_D0.1’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2715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5712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#7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2021-07-01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2888-21-0049-00-0003-Session 7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61586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2888-21-0041-01-0000-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Evaluation method of VR/AR/MR/XR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68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 STD-2888.2_D0.1’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64830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2888-21-0045-01-0002-Session 7 2888.2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583905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2888-21-0051-00-0001-2888.1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09518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2888-21-0040-00-0004-Definitions for IEEE 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34436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2888-21-0048-00-0004-Session #7 2888.4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28007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2888-21-0034-02-0000-Session #7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798584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2888-21-0053-00-0000-</a:t>
            </a:r>
            <a:r>
              <a:rPr lang="fr-FR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Liaison Request Letter to JTC1 SC29 WG7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478812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2888-21-0054-01-0000-Proposal of New PAR for Evaluation Method of VR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10427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DBD3B2DC-0FB8-45F8-B3C7-85665B295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Grand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Sumorum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Hotel Conference Room B+C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  <a:hlinkClick r:id="rId2"/>
              </a:rPr>
              <a:t>https://us02web.zoom.us/j/87057518836?pwd=cm9EZzRTQXh4RXFCZmNMTHRrZzlzdz09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C02D34E2-1EF3-4691-8E91-C9AB83052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592797"/>
              </p:ext>
            </p:extLst>
          </p:nvPr>
        </p:nvGraphicFramePr>
        <p:xfrm>
          <a:off x="345281" y="942892"/>
          <a:ext cx="8382000" cy="4260116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(June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June. 29,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June. 30,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July. 01,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July.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Joint TG</a:t>
                      </a:r>
                    </a:p>
                    <a:p>
                      <a:pPr algn="ctr"/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(TG.1, 2 &amp; 3)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2888-21-0052-00-0000-Session #7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378025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revised data formats of sensors and trackers for large space VR applications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relative coordination among units, sensors, and a room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2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revised data format of actuators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Commands related to heating actuator and cooling actuator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revised data format of actuator capabilities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Locater(Location Type) in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actuatorCapabilityBaseData</a:t>
            </a:r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data format of new type actuators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Tactile Device, Step motor and etc.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48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define the terms &amp; definitions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interconnection between P2888.1, P2888.2 and P2888.3 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P2888.4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structure of P2888.4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2 meeting slots to keep the next meeting running smoothly.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45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Venue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</a:t>
            </a:r>
            <a:endParaRPr lang="es-ES" altLang="ko-KR" sz="1400" b="1" kern="0" dirty="0">
              <a:latin typeface="Times New Roman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Registration fee: USD 500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31799"/>
              </p:ext>
            </p:extLst>
          </p:nvPr>
        </p:nvGraphicFramePr>
        <p:xfrm>
          <a:off x="154783" y="785336"/>
          <a:ext cx="8834434" cy="4548666"/>
        </p:xfrm>
        <a:graphic>
          <a:graphicData uri="http://schemas.openxmlformats.org/drawingml/2006/table">
            <a:tbl>
              <a:tblPr firstRow="1" firstCol="1" bandRow="1"/>
              <a:tblGrid>
                <a:gridCol w="490538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4212669136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4118546686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1424587474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466441">
                <a:tc>
                  <a:txBody>
                    <a:bodyPr/>
                    <a:lstStyle/>
                    <a:p>
                      <a:endParaRPr lang="ko-KR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Oct.</a:t>
                      </a: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18, 2021)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05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Oct. 19, 2021</a:t>
                      </a: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05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Oct. 20, 2021</a:t>
                      </a: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05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Oct. 21, 2021</a:t>
                      </a: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05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Oct. 22, 2021</a:t>
                      </a: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974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</a:t>
                      </a:r>
                      <a:b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10:30a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4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12:30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214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3:00p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Output Editing and Summary)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919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5:30p</a:t>
                      </a:r>
                      <a:endParaRPr lang="ko-KR" sz="105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05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05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728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46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54380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October 18- 22, 2021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Election for Chairing Group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Approve the New PARs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Draft0.4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0433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s-ES" altLang="ko-KR" sz="1800" b="1" kern="0" dirty="0">
                <a:latin typeface="Times New Roman"/>
              </a:rPr>
              <a:t>TTA, KR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48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TTA,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50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82057"/>
              </p:ext>
            </p:extLst>
          </p:nvPr>
        </p:nvGraphicFramePr>
        <p:xfrm>
          <a:off x="952500" y="794427"/>
          <a:ext cx="7239000" cy="5245658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Yegi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Eunji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Misuk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7633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Tai Gil Kwon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56845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790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Youngmin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78091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 Hyuk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Hoe Yong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Jin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550718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JaeYoung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55477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KwangHyun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44423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Jihoon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Oh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TTA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819927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YoungSun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TTA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102935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Seung-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Kyoin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Jo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42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 #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516430-F4FE-42F6-BA83-40ABE570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 #6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‘2888-21-00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33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#7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2888-21-0052-00-0000-Session #7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-Proposal of New PAR for Virtual Object Visualization’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14721058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6663</TotalTime>
  <Words>3061</Words>
  <Application>Microsoft Office PowerPoint</Application>
  <PresentationFormat>화면 슬라이드 쇼(4:3)</PresentationFormat>
  <Paragraphs>728</Paragraphs>
  <Slides>52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52</vt:i4>
      </vt:variant>
    </vt:vector>
  </HeadingPairs>
  <TitlesOfParts>
    <vt:vector size="63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WG Motion #30</vt:lpstr>
      <vt:lpstr>WG Motion #31</vt:lpstr>
      <vt:lpstr>WG Motion #32</vt:lpstr>
      <vt:lpstr>WG Motion #33</vt:lpstr>
      <vt:lpstr>WG Motion #34</vt:lpstr>
      <vt:lpstr>WG Motion #35</vt:lpstr>
      <vt:lpstr>Others</vt:lpstr>
      <vt:lpstr>TG 1 Next Agenda</vt:lpstr>
      <vt:lpstr>TG 2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2021</vt:lpstr>
      <vt:lpstr>Future Sessions – 2022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347</cp:revision>
  <cp:lastPrinted>2018-02-28T09:01:45Z</cp:lastPrinted>
  <dcterms:created xsi:type="dcterms:W3CDTF">2014-10-13T13:02:20Z</dcterms:created>
  <dcterms:modified xsi:type="dcterms:W3CDTF">2021-10-10T06:48:59Z</dcterms:modified>
</cp:coreProperties>
</file>