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1"/>
  </p:notesMasterIdLst>
  <p:handoutMasterIdLst>
    <p:handoutMasterId r:id="rId12"/>
  </p:handoutMasterIdLst>
  <p:sldIdLst>
    <p:sldId id="325" r:id="rId4"/>
    <p:sldId id="365" r:id="rId5"/>
    <p:sldId id="366" r:id="rId6"/>
    <p:sldId id="328" r:id="rId7"/>
    <p:sldId id="367" r:id="rId8"/>
    <p:sldId id="352" r:id="rId9"/>
    <p:sldId id="35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81" d="100"/>
          <a:sy n="81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307420E3-BB23-4783-8371-99B1CFCF9A2E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05" y="131915"/>
            <a:ext cx="690835" cy="64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2888-21-0019-00-0001-Session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7057518836?pwd=cm9EZzRTQXh4RXFCZmNMTHRrZzlzdz09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[Sang-Kyun Kim/ </a:t>
            </a:r>
            <a:r>
              <a:rPr lang="en-US" altLang="ko-KR" dirty="0" err="1"/>
              <a:t>Myongji</a:t>
            </a:r>
            <a:r>
              <a:rPr lang="en-US" altLang="ko-KR" dirty="0"/>
              <a:t> University]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#7 2888.1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1F794A5E-6104-49B4-AD06-43B230F2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4089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#7 2888.1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06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Sang-Kyun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 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F1ECCC04-9A16-45C9-B705-EAF2DBB94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8199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Location: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 Meeting Room: SUMORUM Hotel, 118,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Maksukpo-ro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Seogwipo-si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Jeju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-do, Republic of Korea</a:t>
            </a:r>
            <a:endParaRPr lang="ko-KR" altLang="ko-KR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Virtual Conference: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https://us02web.zoom.us/j/87057518836?pwd=cm9EZzRTQXh4RXFCZmNMTHRrZzlzdz09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922094A4-5404-4691-841E-9D17E8E18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635311"/>
              </p:ext>
            </p:extLst>
          </p:nvPr>
        </p:nvGraphicFramePr>
        <p:xfrm>
          <a:off x="903801" y="914400"/>
          <a:ext cx="7554400" cy="4114800"/>
        </p:xfrm>
        <a:graphic>
          <a:graphicData uri="http://schemas.openxmlformats.org/drawingml/2006/table">
            <a:tbl>
              <a:tblPr firstRow="1" firstCol="1" bandRow="1"/>
              <a:tblGrid>
                <a:gridCol w="933161">
                  <a:extLst>
                    <a:ext uri="{9D8B030D-6E8A-4147-A177-3AD203B41FA5}">
                      <a16:colId xmlns:a16="http://schemas.microsoft.com/office/drawing/2014/main" val="1939174706"/>
                    </a:ext>
                  </a:extLst>
                </a:gridCol>
                <a:gridCol w="1178043">
                  <a:extLst>
                    <a:ext uri="{9D8B030D-6E8A-4147-A177-3AD203B41FA5}">
                      <a16:colId xmlns:a16="http://schemas.microsoft.com/office/drawing/2014/main" val="3465600438"/>
                    </a:ext>
                  </a:extLst>
                </a:gridCol>
                <a:gridCol w="1360618">
                  <a:extLst>
                    <a:ext uri="{9D8B030D-6E8A-4147-A177-3AD203B41FA5}">
                      <a16:colId xmlns:a16="http://schemas.microsoft.com/office/drawing/2014/main" val="2419231893"/>
                    </a:ext>
                  </a:extLst>
                </a:gridCol>
                <a:gridCol w="1360618">
                  <a:extLst>
                    <a:ext uri="{9D8B030D-6E8A-4147-A177-3AD203B41FA5}">
                      <a16:colId xmlns:a16="http://schemas.microsoft.com/office/drawing/2014/main" val="105881028"/>
                    </a:ext>
                  </a:extLst>
                </a:gridCol>
                <a:gridCol w="1360618">
                  <a:extLst>
                    <a:ext uri="{9D8B030D-6E8A-4147-A177-3AD203B41FA5}">
                      <a16:colId xmlns:a16="http://schemas.microsoft.com/office/drawing/2014/main" val="1667398535"/>
                    </a:ext>
                  </a:extLst>
                </a:gridCol>
                <a:gridCol w="1361342">
                  <a:extLst>
                    <a:ext uri="{9D8B030D-6E8A-4147-A177-3AD203B41FA5}">
                      <a16:colId xmlns:a16="http://schemas.microsoft.com/office/drawing/2014/main" val="3909903688"/>
                    </a:ext>
                  </a:extLst>
                </a:gridCol>
              </a:tblGrid>
              <a:tr h="625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Monday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(June 28, 2021)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Tuesday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(June 29, 2021)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Wednesday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(June 30, 2021)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Thursday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(July 01, 2021)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Friday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(July 02, 2021)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040406"/>
                  </a:ext>
                </a:extLst>
              </a:tr>
              <a:tr h="807282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AM-1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9:00-10:30a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575621"/>
                  </a:ext>
                </a:extLst>
              </a:tr>
              <a:tr h="807282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AM-2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11:00-12:30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778628"/>
                  </a:ext>
                </a:extLst>
              </a:tr>
              <a:tr h="807282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PM-1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1:30 – 3:00p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Open Plenary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Roll Call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(Introducing participants)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 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(Other Issues)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 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TGs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241589"/>
                  </a:ext>
                </a:extLst>
              </a:tr>
              <a:tr h="1067330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PM-2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3:30 – 5:00p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Joint TG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(TG1, TG2 &amp; TG3)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Closing Plenary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214572"/>
                  </a:ext>
                </a:extLst>
              </a:tr>
            </a:tbl>
          </a:graphicData>
        </a:graphic>
      </p:graphicFrame>
      <p:sp>
        <p:nvSpPr>
          <p:cNvPr id="10" name="바닥글 개체 틀 1">
            <a:extLst>
              <a:ext uri="{FF2B5EF4-FFF2-40B4-BE49-F238E27FC236}">
                <a16:creationId xmlns:a16="http://schemas.microsoft.com/office/drawing/2014/main" id="{DD58B7BC-5BF7-447B-954D-D0BAFDF72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June 29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2888-21-0038-01-0001-Trakers-for-a-Large-Space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Sang-</a:t>
            </a:r>
            <a:r>
              <a:rPr lang="en-US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Kyun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2888-21-0039-01-0001-Input-Devices-for-a-Large-Space-VR-Application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Kyun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Kim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BC103C65-F8D1-414A-963C-B845C90E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revised data formats of sensors and trackers for large space VR applications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relative coordination among units, sensors, and a room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20BA2115-079A-4EEE-941D-EAAF63A0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6404</TotalTime>
  <Words>609</Words>
  <Application>Microsoft Office PowerPoint</Application>
  <PresentationFormat>화면 슬라이드 쇼(4:3)</PresentationFormat>
  <Paragraphs>103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Kim Sang-Kyun</cp:lastModifiedBy>
  <cp:revision>303</cp:revision>
  <dcterms:created xsi:type="dcterms:W3CDTF">2014-10-13T13:02:20Z</dcterms:created>
  <dcterms:modified xsi:type="dcterms:W3CDTF">2021-07-01T03:11:07Z</dcterms:modified>
</cp:coreProperties>
</file>