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1"/>
  </p:notesMasterIdLst>
  <p:handoutMasterIdLst>
    <p:handoutMasterId r:id="rId12"/>
  </p:handoutMasterIdLst>
  <p:sldIdLst>
    <p:sldId id="325" r:id="rId4"/>
    <p:sldId id="365" r:id="rId5"/>
    <p:sldId id="366" r:id="rId6"/>
    <p:sldId id="328" r:id="rId7"/>
    <p:sldId id="367" r:id="rId8"/>
    <p:sldId id="352" r:id="rId9"/>
    <p:sldId id="35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B9B9B9"/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2"/>
    <p:restoredTop sz="94669"/>
  </p:normalViewPr>
  <p:slideViewPr>
    <p:cSldViewPr>
      <p:cViewPr varScale="1">
        <p:scale>
          <a:sx n="83" d="100"/>
          <a:sy n="83" d="100"/>
        </p:scale>
        <p:origin x="117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19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Kyoungro</a:t>
            </a:r>
            <a:r>
              <a:rPr lang="en-US" dirty="0"/>
              <a:t> Yoon/ </a:t>
            </a:r>
            <a:r>
              <a:rPr lang="en-US" altLang="ko-KR" dirty="0" err="1"/>
              <a:t>Konkuk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#7 2888.3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http://standards.ieee.org/guides/bylaws/sect6-7.html#8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341303"/>
              </p:ext>
            </p:extLst>
          </p:nvPr>
        </p:nvGraphicFramePr>
        <p:xfrm>
          <a:off x="228600" y="1215867"/>
          <a:ext cx="8686800" cy="47231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#7 2888.3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06-30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Changseok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Korea Electronics Technology Institute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+82-10-2324-4393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csyoon@keti.re.kr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SUMORUM Hotel, 118,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Maksukpo-ro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Seogwipo-si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Jeju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-do, Republic of Korea 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Virtual Conference: https://us02web.zoom.us/j/87057518836?pwd=cm9EZzRTQXh4RXFCZmNMTHRrZzlzdz09 </a:t>
            </a: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9258451D-C14A-47AC-9756-C2A1A097F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665541"/>
              </p:ext>
            </p:extLst>
          </p:nvPr>
        </p:nvGraphicFramePr>
        <p:xfrm>
          <a:off x="838200" y="1114405"/>
          <a:ext cx="7331935" cy="3838595"/>
        </p:xfrm>
        <a:graphic>
          <a:graphicData uri="http://schemas.openxmlformats.org/drawingml/2006/table">
            <a:tbl>
              <a:tblPr firstRow="1" firstCol="1" bandRow="1"/>
              <a:tblGrid>
                <a:gridCol w="905681">
                  <a:extLst>
                    <a:ext uri="{9D8B030D-6E8A-4147-A177-3AD203B41FA5}">
                      <a16:colId xmlns:a16="http://schemas.microsoft.com/office/drawing/2014/main" val="2484802055"/>
                    </a:ext>
                  </a:extLst>
                </a:gridCol>
                <a:gridCol w="1143351">
                  <a:extLst>
                    <a:ext uri="{9D8B030D-6E8A-4147-A177-3AD203B41FA5}">
                      <a16:colId xmlns:a16="http://schemas.microsoft.com/office/drawing/2014/main" val="3563412378"/>
                    </a:ext>
                  </a:extLst>
                </a:gridCol>
                <a:gridCol w="1320550">
                  <a:extLst>
                    <a:ext uri="{9D8B030D-6E8A-4147-A177-3AD203B41FA5}">
                      <a16:colId xmlns:a16="http://schemas.microsoft.com/office/drawing/2014/main" val="192520730"/>
                    </a:ext>
                  </a:extLst>
                </a:gridCol>
                <a:gridCol w="1320550">
                  <a:extLst>
                    <a:ext uri="{9D8B030D-6E8A-4147-A177-3AD203B41FA5}">
                      <a16:colId xmlns:a16="http://schemas.microsoft.com/office/drawing/2014/main" val="2557434868"/>
                    </a:ext>
                  </a:extLst>
                </a:gridCol>
                <a:gridCol w="1320550">
                  <a:extLst>
                    <a:ext uri="{9D8B030D-6E8A-4147-A177-3AD203B41FA5}">
                      <a16:colId xmlns:a16="http://schemas.microsoft.com/office/drawing/2014/main" val="3992529026"/>
                    </a:ext>
                  </a:extLst>
                </a:gridCol>
                <a:gridCol w="1321253">
                  <a:extLst>
                    <a:ext uri="{9D8B030D-6E8A-4147-A177-3AD203B41FA5}">
                      <a16:colId xmlns:a16="http://schemas.microsoft.com/office/drawing/2014/main" val="90036997"/>
                    </a:ext>
                  </a:extLst>
                </a:gridCol>
              </a:tblGrid>
              <a:tr h="583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Monday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(June 28, 2021)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Tuesday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(June 29, 2021)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Wednesday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(June 30, 2021)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Thursday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(July 01, 2021)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B9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Friday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(July 02, 2021)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32989"/>
                  </a:ext>
                </a:extLst>
              </a:tr>
              <a:tr h="753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AM-1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9:00-10:30a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2888.4 Meeting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680089"/>
                  </a:ext>
                </a:extLst>
              </a:tr>
              <a:tr h="753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AM-2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11:00-12:30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2888.4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922826"/>
                  </a:ext>
                </a:extLst>
              </a:tr>
              <a:tr h="753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PM-1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1:30 – 3:00p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Open Plenary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Roll Call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(Introducing participants)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 WG Meeting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(Other Issues)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 </a:t>
                      </a:r>
                      <a:b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TGs Summary)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648555"/>
                  </a:ext>
                </a:extLst>
              </a:tr>
              <a:tr h="995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PM-2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3:30 – 5:00p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Joint TG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(TG1, TG2 &amp; TG3)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10548" marR="10548" marT="10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Closing Plenary</a:t>
                      </a:r>
                      <a:endParaRPr lang="ko-KR" sz="13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521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June 28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01:30pm~03:00pm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2888-21-0043-00-0003 the Requirements of Digital Synchronization Framework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Changseok</a:t>
            </a:r>
            <a:r>
              <a:rPr lang="en-US" altLang="ko-KR" dirty="0"/>
              <a:t> Yoon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charset="0"/>
              </a:rPr>
              <a:t>2888-21-0042-00-0003 Complex Digital Objects of the Digital Twin Framework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Changseok</a:t>
            </a:r>
            <a:r>
              <a:rPr lang="en-US" altLang="ko-KR" dirty="0"/>
              <a:t> Yoon</a:t>
            </a:r>
          </a:p>
          <a:p>
            <a:pPr marL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2888-21-0044-00-0003 Behavior of the Digital Entity Associated with Physical Entity</a:t>
            </a:r>
            <a:endParaRPr lang="ko-KR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Tai Gil Kwon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define the terms &amp; definitions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interconnection between P2888.1/ P2888.2 and P2888.3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7335</TotalTime>
  <Words>638</Words>
  <Application>Microsoft Office PowerPoint</Application>
  <PresentationFormat>화면 슬라이드 쇼(4:3)</PresentationFormat>
  <Paragraphs>105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22" baseType="lpstr">
      <vt:lpstr>Geneva</vt:lpstr>
      <vt:lpstr>HY견명조</vt:lpstr>
      <vt:lpstr>MS PGothic</vt:lpstr>
      <vt:lpstr>Myriad Pro</vt:lpstr>
      <vt:lpstr>Yu Gothic</vt:lpstr>
      <vt:lpstr>굴림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Yoon</cp:lastModifiedBy>
  <cp:revision>293</cp:revision>
  <dcterms:created xsi:type="dcterms:W3CDTF">2014-10-13T13:02:20Z</dcterms:created>
  <dcterms:modified xsi:type="dcterms:W3CDTF">2021-06-30T23:40:21Z</dcterms:modified>
</cp:coreProperties>
</file>