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2"/>
  </p:notesMasterIdLst>
  <p:handoutMasterIdLst>
    <p:handoutMasterId r:id="rId13"/>
  </p:handoutMasterIdLst>
  <p:sldIdLst>
    <p:sldId id="325" r:id="rId4"/>
    <p:sldId id="365" r:id="rId5"/>
    <p:sldId id="366" r:id="rId6"/>
    <p:sldId id="328" r:id="rId7"/>
    <p:sldId id="367" r:id="rId8"/>
    <p:sldId id="350" r:id="rId9"/>
    <p:sldId id="352" r:id="rId10"/>
    <p:sldId id="35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82"/>
    <p:restoredTop sz="94669"/>
  </p:normalViewPr>
  <p:slideViewPr>
    <p:cSldViewPr>
      <p:cViewPr varScale="1">
        <p:scale>
          <a:sx n="63" d="100"/>
          <a:sy n="63" d="100"/>
        </p:scale>
        <p:origin x="1208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2888-21-0048-01-0004-Session #7 2888.4 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2888-21-0048-01-0004-Session #7 2888.4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2888-21-0048-01-0004-Session #7 2888.4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2888-21-0048-01-0004-Session #7 2888.4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2888-21-0048-01-0004-Session #7 2888.4 TG Meeting Summary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2888-21-0048-01-0004-Session #7 2888.4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2888-21-0048-01-0004-Session #7 2888.4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2888-21-0048-01-0004-Session #7 2888.4 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2888-21-0048-01-0004-Session #7 2888.4 TG Meeting Summary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2888-21-0048-01-0004-Session #7 2888.4 TG Meeting Summary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2888-21-0048-01-0004-Session #7 2888.4 TG Meeting Summary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2888-21-0048-01-0004-Session #7 2888.4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2888-21-0048-01-0004-Session #7 2888.4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2888-21-0048-01-0004-Session #7 2888.4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2888-21-0048-01-0004-Session #7 2888.4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992640"/>
            <a:ext cx="8520120" cy="273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64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190829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2888-21-0048-01-0004-Session #7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2888-21-0048-01-0004-Session #7 2888.4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2888-21-0048-01-0004-Session #7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2888-21-0048-01-0004-Session #7 2888.4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2888-21-0048-01-0004-Session #7 2888.4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2888-21-0048-01-0004-Session #7 2888.4 TG Meeting Summary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2888-21-0048-01-0004-Session #7 2888.4 TG Meeting Summary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2888-21-0048-01-0004-Session #7 2888.4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2888-21-0048-01-0004-Session #7 2888.4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2888-21-0048-01-0004-Session #7 2888.4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2888-21-0048-01-0004-Session #7 2888.4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2888-21-0048-01-0004-Session #7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2888-21-0048-01-0004-Session #7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2888-21-0048-01-0004-Session #7 2888.4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2888-21-0048-01-0004-Session #7 2888.4 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2888-21-0048-01-0004-Session #7 2888.4 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2888-21-0048-01-0004-Session #7 2888.4 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2888-21-0048-01-0004-Session #7 2888.4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2888-21-0048-01-0004-Session #7 2888.4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2888-21-0048-01-0004-Session #7 2888.4 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2888-21-0048-01-0004-Session #7 2888.4 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BB0B6CC0-134A-4188-8D63-FD0F813C74EF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0" y="161108"/>
            <a:ext cx="645041" cy="605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26" r:id="rId13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2888-21-0048-01-0004-Session #7 2888.4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us02web.zoom.us/j/87057518836?pwd=cm9EZzRTQXh4RXFCZmNMTHRrZzlzdz09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81000" y="2512416"/>
            <a:ext cx="5638800" cy="828675"/>
          </a:xfrm>
        </p:spPr>
        <p:txBody>
          <a:bodyPr/>
          <a:lstStyle/>
          <a:p>
            <a:pPr fontAlgn="auto">
              <a:spcAft>
                <a:spcPts val="0"/>
              </a:spcAft>
            </a:pPr>
            <a:r>
              <a:rPr lang="en-US" altLang="ko-KR" dirty="0"/>
              <a:t>[</a:t>
            </a:r>
            <a:r>
              <a:rPr lang="en-US" altLang="ko-KR" dirty="0" err="1"/>
              <a:t>Jeonghwoan</a:t>
            </a:r>
            <a:r>
              <a:rPr lang="en-US" altLang="ko-KR" dirty="0"/>
              <a:t> Choi / </a:t>
            </a:r>
            <a:r>
              <a:rPr lang="en-US" altLang="ko-KR" dirty="0" err="1"/>
              <a:t>Skonec</a:t>
            </a:r>
            <a:r>
              <a:rPr lang="en-US" altLang="ko-KR" dirty="0"/>
              <a:t> </a:t>
            </a:r>
            <a:r>
              <a:rPr lang="en-US" altLang="ko-KR" dirty="0" err="1"/>
              <a:t>Entetainment</a:t>
            </a:r>
            <a:r>
              <a:rPr lang="en-US" altLang="ko-KR" dirty="0"/>
              <a:t>. Co., Ltd. ]</a:t>
            </a:r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8B3D6B9-2DE8-4712-A99E-85AB2CE2F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1588491"/>
            <a:ext cx="7924800" cy="923925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>
                <a:solidFill>
                  <a:schemeClr val="bg1"/>
                </a:solidFill>
                <a:latin typeface="+mj-ea"/>
                <a:ea typeface="+mj-ea"/>
              </a:rPr>
              <a:t>[Session #7 2888.4 TG Meeting Summary]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2888-21-0048-01-0004-Session #7 2888.4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643774"/>
              </p:ext>
            </p:extLst>
          </p:nvPr>
        </p:nvGraphicFramePr>
        <p:xfrm>
          <a:off x="228600" y="1215867"/>
          <a:ext cx="8686800" cy="4640342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#7 2888.4 TG Meeting Summary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07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-0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Jeonghwoan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Skonec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Co., Ltd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+82 10 3042 8901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jordhanchoi@skonec.com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Nam</a:t>
                      </a: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Dongduk</a:t>
                      </a: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Women’s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hwnam@dongduk.ac.kr</a:t>
                      </a: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2888-21-0048-01-0004-Session #7 2888.4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Session Time and Location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8" name="Text Box 47">
            <a:extLst>
              <a:ext uri="{FF2B5EF4-FFF2-40B4-BE49-F238E27FC236}">
                <a16:creationId xmlns:a16="http://schemas.microsoft.com/office/drawing/2014/main" id="{373F28F7-06B9-488A-BDB7-7738A415A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334000"/>
            <a:ext cx="838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</a:t>
            </a:r>
            <a:r>
              <a:rPr lang="en-US" altLang="ko-KR" sz="1200" b="0" i="0" u="none" strike="noStrike" dirty="0">
                <a:effectLst/>
                <a:latin typeface="Verdana" panose="020B060403050404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https://us02web.zoom.us/j/87057518836?pwd=cm9EZzRTQXh4RXFCZmNMTHRrZzlzdz09</a:t>
            </a:r>
            <a:endParaRPr lang="en-US" sz="1400" b="1" dirty="0"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0345A649-C5D9-4929-ABE1-4097B96A6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398249"/>
              </p:ext>
            </p:extLst>
          </p:nvPr>
        </p:nvGraphicFramePr>
        <p:xfrm>
          <a:off x="380539" y="926163"/>
          <a:ext cx="8382000" cy="4216981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(Jun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28, 2021)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Jun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29,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Jun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30,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1,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2,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2888.1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Input contribution documents review)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2888.4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Input contribution documents review)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2888.1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Output Editing and Summary)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978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2888.2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Input contribution documents review)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2888.3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Output Editing and Summary)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2888.4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Output Editing and Summary)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Open Plenary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Roll Call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(Introducing participants)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2888.3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Input contribution documents review)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 WG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(Other Issues)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WG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 </a:t>
                      </a:r>
                      <a:b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TGs Summary)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WG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5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Joint TG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75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(TG1, TG2 &amp; TG3)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2888.2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Output Editing and Summary)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WG Closing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364C2A9-D78A-47F2-92BD-F59C9AB78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2888-21-0048-01-0004-Session #7 2888.4 TG Meeting Summary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9BDD832B-C0AF-414C-8670-E36975AF8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217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3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rd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Wednesday, June 30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9:00am~10:30am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2888-21-0037-01-0004 </a:t>
            </a: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Large Space VR Disaster Response Training System Use Case for IEEE P2888.4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Jeonghwoan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Choi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2888-21-0035-01-0004 Large Space VR Disaster Response Training System Architecture for IEEE P2888.4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Jeonghwoan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Choi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2888-21-0036-01-0004 Large Space VR Disaster Response Training System Framework for IEEE P2888.4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Jeonghwoan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Choi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</p:txBody>
      </p:sp>
      <p:sp>
        <p:nvSpPr>
          <p:cNvPr id="14" name="바닥글 개체 틀 13">
            <a:extLst>
              <a:ext uri="{FF2B5EF4-FFF2-40B4-BE49-F238E27FC236}">
                <a16:creationId xmlns:a16="http://schemas.microsoft.com/office/drawing/2014/main" id="{8FAAB353-EE73-4037-8665-F6B2123B7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2888-21-0048-01-0004-Session #7 2888.4 TG Meeting Summary</a:t>
            </a:r>
            <a:endParaRPr lang="en-US" dirty="0"/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817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4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th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625B1AC3-14A5-4184-8DBA-80623B184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2672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Thursday, July 1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st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11:00am~12:30pm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2888-21-0040-00-0004 Definitions for IEEE 2888.4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Jeonghwoan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Choi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6100" lvl="1" indent="0">
              <a:lnSpc>
                <a:spcPct val="130000"/>
              </a:lnSpc>
              <a:buNone/>
              <a:defRPr/>
            </a:pPr>
            <a:endParaRPr lang="en-US" altLang="ko-KR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6739604-FA83-41B7-AEBB-6CF426E12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2888-21-0048-01-0004-Session #7 2888.4 TG Meeting Summary</a:t>
            </a:r>
            <a:endParaRPr lang="en-US" dirty="0"/>
          </a:p>
        </p:txBody>
      </p:sp>
      <p:sp>
        <p:nvSpPr>
          <p:cNvPr id="8" name="슬라이드 번호 개체 틀 7">
            <a:extLst>
              <a:ext uri="{FF2B5EF4-FFF2-40B4-BE49-F238E27FC236}">
                <a16:creationId xmlns:a16="http://schemas.microsoft.com/office/drawing/2014/main" id="{14787830-BE12-4627-9F78-0DA0DC74A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276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terms &amp; definitions of P2888.4 standard 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table of content for </a:t>
            </a: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P2888.4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structure of P2888.4 standard document</a:t>
            </a:r>
          </a:p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Request 3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meeting slots to keep the next meeting running smoothly.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2888-21-0048-01-0004-Session #7 2888.4 TG Meeting Summary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6504</TotalTime>
  <Words>683</Words>
  <Application>Microsoft Office PowerPoint</Application>
  <PresentationFormat>화면 슬라이드 쇼(4:3)</PresentationFormat>
  <Paragraphs>106</Paragraphs>
  <Slides>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8</vt:i4>
      </vt:variant>
    </vt:vector>
  </HeadingPairs>
  <TitlesOfParts>
    <vt:vector size="19" baseType="lpstr">
      <vt:lpstr>HY견명조</vt:lpstr>
      <vt:lpstr>Myriad Pro</vt:lpstr>
      <vt:lpstr>맑은 고딕</vt:lpstr>
      <vt:lpstr>Arial</vt:lpstr>
      <vt:lpstr>Calibri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3rd Day</vt:lpstr>
      <vt:lpstr>4th Day</vt:lpstr>
      <vt:lpstr>Next Agenda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rtg</cp:lastModifiedBy>
  <cp:revision>304</cp:revision>
  <dcterms:created xsi:type="dcterms:W3CDTF">2014-10-13T13:02:20Z</dcterms:created>
  <dcterms:modified xsi:type="dcterms:W3CDTF">2021-07-01T05:56:12Z</dcterms:modified>
</cp:coreProperties>
</file>