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63" d="100"/>
          <a:sy n="63" d="100"/>
        </p:scale>
        <p:origin x="12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2888-21-0048-00-0004-Session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2888-21-0048-00-0004-Session #7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2888-21-0048-00-0004-Session #7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7057518836?pwd=cm9EZzRTQXh4RXFCZmNMTHRrZzlzdz09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#7 2888.4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4377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#7 2888.4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200" b="0" i="0" u="none" strike="noStrike" dirty="0">
                <a:effectLst/>
                <a:latin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https://us02web.zoom.us/j/87057518836?pwd=cm9EZzRTQXh4RXFCZmNMTHRrZzlzdz09</a:t>
            </a:r>
            <a:endParaRPr lang="en-US" sz="1400" b="1" dirty="0"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98249"/>
              </p:ext>
            </p:extLst>
          </p:nvPr>
        </p:nvGraphicFramePr>
        <p:xfrm>
          <a:off x="380539" y="926163"/>
          <a:ext cx="8382000" cy="421698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30,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Open Plenary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Roll Call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(Introducing participants)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 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(Other Issues)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 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TGs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Joint TG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(TG1, TG2 &amp; TG3)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Closing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June 30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2888-21-0037-01-0004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Use Case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2888-21-0035-01-0004 Large Space VR Disaster Response Training System Architecture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2888-21-0036-01-0004 Large Space VR Disaster Response Training System Framework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July 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2888-21-0040-00-0004 Definitions for IEEE 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>
              <a:lnSpc>
                <a:spcPct val="130000"/>
              </a:lnSpc>
              <a:buNone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P2888.4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structure of P2888.4 standard document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2 meeting slots to keep the next meeting running smoothly.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2888-21-0048-00-0004-Session #7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6504</TotalTime>
  <Words>683</Words>
  <Application>Microsoft Office PowerPoint</Application>
  <PresentationFormat>화면 슬라이드 쇼(4:3)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303</cp:revision>
  <dcterms:created xsi:type="dcterms:W3CDTF">2014-10-13T13:02:20Z</dcterms:created>
  <dcterms:modified xsi:type="dcterms:W3CDTF">2021-06-30T17:20:20Z</dcterms:modified>
</cp:coreProperties>
</file>