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3"/>
  </p:notesMasterIdLst>
  <p:handoutMasterIdLst>
    <p:handoutMasterId r:id="rId14"/>
  </p:handoutMasterIdLst>
  <p:sldIdLst>
    <p:sldId id="325" r:id="rId4"/>
    <p:sldId id="365" r:id="rId5"/>
    <p:sldId id="366" r:id="rId6"/>
    <p:sldId id="328" r:id="rId7"/>
    <p:sldId id="367" r:id="rId8"/>
    <p:sldId id="369" r:id="rId9"/>
    <p:sldId id="370" r:id="rId10"/>
    <p:sldId id="352" r:id="rId11"/>
    <p:sldId id="35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54"/>
    <p:restoredTop sz="96327"/>
  </p:normalViewPr>
  <p:slideViewPr>
    <p:cSldViewPr>
      <p:cViewPr varScale="1">
        <p:scale>
          <a:sx n="123" d="100"/>
          <a:sy n="123" d="100"/>
        </p:scale>
        <p:origin x="163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7CEA51C-4B66-AC4A-B64A-C9E0DFBBF625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157200"/>
            <a:ext cx="639270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 dirty="0"/>
              <a:t>2888-21-0019-00-0004-Session #6 2888.4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pPr fontAlgn="auto">
              <a:spcAft>
                <a:spcPts val="0"/>
              </a:spcAft>
            </a:pPr>
            <a:r>
              <a:rPr lang="en-US" altLang="ko-KR" dirty="0"/>
              <a:t>[</a:t>
            </a:r>
            <a:r>
              <a:rPr lang="en-US" altLang="ko-KR" dirty="0" err="1"/>
              <a:t>Kyoungro</a:t>
            </a:r>
            <a:r>
              <a:rPr lang="en-US" altLang="ko-KR" dirty="0"/>
              <a:t> Yoon / </a:t>
            </a:r>
            <a:r>
              <a:rPr lang="en-US" altLang="ko-KR" dirty="0" err="1"/>
              <a:t>Konkuk</a:t>
            </a:r>
            <a:r>
              <a:rPr lang="en-US" altLang="ko-KR" dirty="0"/>
              <a:t> University. 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#7 2888.2 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2888-21-0045-00-0002-Session #7 2888.2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806218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#7 2888.2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06-30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5177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3768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Shin Kim</a:t>
                      </a: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+82 10 6384 4683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</a:t>
                      </a: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ew.xin22@gmail.com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ore-KR" dirty="0"/>
              <a:t>2888-21-0045-00-0002-Session #7 2888.2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218093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SUMORUM Hotel, 118,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Maksukpo-ro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Seogwipo-si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Jeju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-do, Republic of Korea 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Virtual Conference: https://us02web.zoom.us/j/87057518836?pwd=cm9EZzRTQXh4RXFCZmNMTHRrZzlzdz09 </a:t>
            </a: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0345A649-C5D9-4929-ABE1-4097B96A6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629142"/>
              </p:ext>
            </p:extLst>
          </p:nvPr>
        </p:nvGraphicFramePr>
        <p:xfrm>
          <a:off x="380539" y="926163"/>
          <a:ext cx="8382000" cy="4216981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Monday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(June 28, 2021)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Tuesday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(June 29, 2021)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Wednesday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(June 30, 2021)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Thursday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(July 01, 2021)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Friday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(July 02, 2021)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AM-1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9:00-10:30a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2888.1 Meeting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Input contribution documents review)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2888.4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(Topic:</a:t>
                      </a:r>
                      <a:b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</a:b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Input contribution documents review)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2888.1 Meeting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Output Editing and Summary)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978999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AM-2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11:00-12:30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2888.2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(Topic:</a:t>
                      </a:r>
                      <a:b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</a:b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Input contribution documents review)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2888.3 Meeting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(Topic: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Output Editing and Summary)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2888.4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(Topic:</a:t>
                      </a:r>
                      <a:b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</a:b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Output Editing and Summary)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PM-1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1:30 – 3:00p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Open Plenary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Roll Call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(Introducing participants)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2888.3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(Topic:</a:t>
                      </a:r>
                      <a:b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</a:b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Input contribution documents review)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 WG Meeting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(Other Issues)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WG Meeting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(Topic: </a:t>
                      </a:r>
                      <a:b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</a:b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TGs Summary)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PM-2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b="1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3:30 – 5:00p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WG Meeting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5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Joint TG Meeting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>
                        <a:spcAft>
                          <a:spcPts val="750"/>
                        </a:spcAft>
                      </a:pPr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(TG1, TG2 &amp; TG3)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TG 2888.2 Meeting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(Topic:</a:t>
                      </a:r>
                      <a:b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</a:b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Output Editing and Summary)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WG Closing Plenary</a:t>
                      </a:r>
                      <a:endParaRPr lang="ko-Kore-KR" sz="120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 </a:t>
                      </a:r>
                      <a:endParaRPr lang="ko-Kore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364C2A9-D78A-47F2-92BD-F59C9AB7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ore-KR" dirty="0"/>
              <a:t>2888-21-0045-00-0002-Session #7 2888.2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June 29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9:00am~10:30am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2888-21-0022-01-0002 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Root and common class for actuator interface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Yegi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Lee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2888-21-0023-01-0002 Data format for sight related actuator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Yegi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Lee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2888-21-0024-01-0002 Data format for olfactory related actuator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Yegi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Lee</a:t>
            </a:r>
            <a:endParaRPr lang="en-US" altLang="ko-KR" dirty="0"/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2888-21-0025-01-0002 Data format for haptic related actuator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Yegi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Lee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ore-KR" dirty="0"/>
              <a:t>2888-21-0045-00-0002-Session #7 2888.2 TG Meeting Summary</a:t>
            </a: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1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June 29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9:00am~10:30am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2888-21-0026-01-0002 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Data format for environmental </a:t>
            </a:r>
            <a:r>
              <a:rPr lang="en-US" altLang="ko-KR" sz="2100" dirty="0" err="1">
                <a:latin typeface="Arial" panose="020B0604020202020204" pitchFamily="34" charset="0"/>
                <a:cs typeface="Arial" panose="020B0604020202020204" pitchFamily="34" charset="0"/>
              </a:rPr>
              <a:t>chaning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 related actuator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Yegi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Lee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June 29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1:30pm~3:00pm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2888-21-0027-01-0002 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Base data of actuator capability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Yegi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Lee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2888-21-0028-01-0002 Sight related actuator capabilities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Yegi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Lee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ore-KR" dirty="0"/>
              <a:t>2888-21-0045-00-0002-Session #7 2888.2 TG Meeting Summary</a:t>
            </a: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242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June 29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3:30pm~5:00pm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2888-21-0029-01-0002 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Olfactory related actuator capability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Yegi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Lee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2888-21-0030-01-0002 Haptic related actuator capability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Yegi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Lee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2888-21-0031-01-0002 Environmental changing related actuator capability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Yegi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Lee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ore-KR" dirty="0"/>
              <a:t>2888-21-0045-00-0002-Session #7 2888.2 TG Meeting Summary</a:t>
            </a: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626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revised data format of actuators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Commands related to heating actuator and cooling actuator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revised data format of actuator capabilities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Locater(Location Type) in </a:t>
            </a:r>
            <a:r>
              <a:rPr lang="en-US" altLang="ko-K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actuatorCapabilityBaseData</a:t>
            </a:r>
            <a:endParaRPr lang="en-US" altLang="ko-K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data format of new type actuators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Tactile Device, Step motor and etc.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ore-KR" dirty="0"/>
              <a:t>2888-21-0045-00-0002-Session #7 2888.2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6488</TotalTime>
  <Words>766</Words>
  <Application>Microsoft Macintosh PowerPoint</Application>
  <PresentationFormat>화면 슬라이드 쇼(4:3)</PresentationFormat>
  <Paragraphs>140</Paragraphs>
  <Slides>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9</vt:i4>
      </vt:variant>
    </vt:vector>
  </HeadingPairs>
  <TitlesOfParts>
    <vt:vector size="20" baseType="lpstr">
      <vt:lpstr>HY견명조</vt:lpstr>
      <vt:lpstr>맑은 고딕</vt:lpstr>
      <vt:lpstr>Myriad Pro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2nd Day</vt:lpstr>
      <vt:lpstr>2nd Day</vt:lpstr>
      <vt:lpstr>2nd Day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김신</cp:lastModifiedBy>
  <cp:revision>362</cp:revision>
  <dcterms:created xsi:type="dcterms:W3CDTF">2014-10-13T13:02:20Z</dcterms:created>
  <dcterms:modified xsi:type="dcterms:W3CDTF">2021-06-30T04:53:25Z</dcterms:modified>
</cp:coreProperties>
</file>