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256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0"/>
    <p:restoredTop sz="94694"/>
  </p:normalViewPr>
  <p:slideViewPr>
    <p:cSldViewPr>
      <p:cViewPr varScale="1">
        <p:scale>
          <a:sx n="98" d="100"/>
          <a:sy n="98" d="100"/>
        </p:scale>
        <p:origin x="3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2888-21-0036-00-0004-Large Space VR Disaster Response Training System Framework for IEEE P2888.4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3137D2-9960-4E3F-801C-16FF620C06C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2888-21-0036-00-0004-Large Space VR Disaster Response Training System Framework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700" y="1678441"/>
            <a:ext cx="8610600" cy="8286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[Large Space VR Disaster Response Training System</a:t>
            </a:r>
            <a:r>
              <a:rPr lang="en-US" altLang="ko-KR" dirty="0">
                <a:solidFill>
                  <a:schemeClr val="tx1"/>
                </a:solidFill>
              </a:rPr>
              <a:t> Framework for IEEE P2888.4]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Jun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26, 202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3D0B28B-2D90-344A-ACF2-FB2304B7D008}"/>
              </a:ext>
            </a:extLst>
          </p:cNvPr>
          <p:cNvSpPr txBox="1">
            <a:spLocks/>
          </p:cNvSpPr>
          <p:nvPr/>
        </p:nvSpPr>
        <p:spPr>
          <a:xfrm>
            <a:off x="685800" y="2507115"/>
            <a:ext cx="5638800" cy="82867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 algn="l" defTabSz="6858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[</a:t>
            </a:r>
            <a:r>
              <a:rPr lang="en-US" altLang="ko-KR"/>
              <a:t>Jeonghwoan Choi</a:t>
            </a:r>
            <a:r>
              <a:rPr lang="en-US"/>
              <a:t> / Skonec Entetainment. Co., Ltd.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8E3C5274-3876-0A49-A3F8-17C7DD74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1628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2888-21-0036-00-0004-Large Space VR Disaster Response Training System Framework for IEEE P2888.4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89896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ore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System</a:t>
                      </a:r>
                      <a:r>
                        <a:rPr lang="en-US" altLang="ko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Framework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7DD63162-4906-D744-BAB7-C56C6A7B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2888-21-0036-00-0004-Large Space VR Disaster Response Training System Framework for IEEE P2888.4</a:t>
            </a:r>
          </a:p>
        </p:txBody>
      </p:sp>
    </p:spTree>
    <p:extLst>
      <p:ext uri="{BB962C8B-B14F-4D97-AF65-F5344CB8AC3E}">
        <p14:creationId xmlns:p14="http://schemas.microsoft.com/office/powerpoint/2010/main" val="29988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166684" y="2044361"/>
            <a:ext cx="1388249" cy="1718403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6" name="그룹 105"/>
          <p:cNvGrpSpPr/>
          <p:nvPr/>
        </p:nvGrpSpPr>
        <p:grpSpPr>
          <a:xfrm>
            <a:off x="333932" y="2215472"/>
            <a:ext cx="8422200" cy="2833564"/>
            <a:chOff x="388093" y="1196527"/>
            <a:chExt cx="11229600" cy="4116618"/>
          </a:xfrm>
        </p:grpSpPr>
        <p:sp>
          <p:nvSpPr>
            <p:cNvPr id="102" name="직사각형 101"/>
            <p:cNvSpPr/>
            <p:nvPr/>
          </p:nvSpPr>
          <p:spPr>
            <a:xfrm>
              <a:off x="388093" y="4528079"/>
              <a:ext cx="4361056" cy="7835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394576" y="2238595"/>
              <a:ext cx="2287168" cy="2343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4727961" y="4528079"/>
              <a:ext cx="2353961" cy="7835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7078797" y="1196527"/>
              <a:ext cx="2353961" cy="41166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9432758" y="1196527"/>
              <a:ext cx="2184935" cy="41166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478696" y="2044165"/>
            <a:ext cx="1388249" cy="2501644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2" name="꺾인 연결선 51"/>
          <p:cNvCxnSpPr/>
          <p:nvPr/>
        </p:nvCxnSpPr>
        <p:spPr>
          <a:xfrm rot="10800000">
            <a:off x="1758909" y="2438401"/>
            <a:ext cx="2220160" cy="238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/>
          <p:cNvSpPr/>
          <p:nvPr/>
        </p:nvSpPr>
        <p:spPr>
          <a:xfrm>
            <a:off x="3940035" y="2314682"/>
            <a:ext cx="1200847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Sensor</a:t>
            </a:r>
            <a:endParaRPr lang="ko-KR" altLang="en-US" sz="1400"/>
          </a:p>
        </p:txBody>
      </p:sp>
      <p:sp>
        <p:nvSpPr>
          <p:cNvPr id="5" name="직사각형 4"/>
          <p:cNvSpPr/>
          <p:nvPr/>
        </p:nvSpPr>
        <p:spPr>
          <a:xfrm>
            <a:off x="3851197" y="1997048"/>
            <a:ext cx="1388249" cy="2422551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851197" y="1838231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Tracking System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940033" y="3025272"/>
            <a:ext cx="1200847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Sensor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Network</a:t>
            </a:r>
            <a:endParaRPr lang="ko-KR" altLang="en-US" sz="1400"/>
          </a:p>
        </p:txBody>
      </p:sp>
      <p:sp>
        <p:nvSpPr>
          <p:cNvPr id="8" name="직사각형 7"/>
          <p:cNvSpPr/>
          <p:nvPr/>
        </p:nvSpPr>
        <p:spPr>
          <a:xfrm>
            <a:off x="3941264" y="3743624"/>
            <a:ext cx="1191125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Tracking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Server</a:t>
            </a:r>
            <a:endParaRPr lang="ko-KR" altLang="en-US" sz="1400"/>
          </a:p>
        </p:txBody>
      </p:sp>
      <p:sp>
        <p:nvSpPr>
          <p:cNvPr id="11" name="직사각형 10"/>
          <p:cNvSpPr/>
          <p:nvPr/>
        </p:nvSpPr>
        <p:spPr>
          <a:xfrm>
            <a:off x="2166684" y="1828995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Tracking Object</a:t>
            </a:r>
            <a:endParaRPr lang="ko-KR" altLang="en-US" sz="1200"/>
          </a:p>
        </p:txBody>
      </p:sp>
      <p:sp>
        <p:nvSpPr>
          <p:cNvPr id="12" name="직사각형 11"/>
          <p:cNvSpPr/>
          <p:nvPr/>
        </p:nvSpPr>
        <p:spPr>
          <a:xfrm>
            <a:off x="2265245" y="2314970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HMD</a:t>
            </a:r>
            <a:endParaRPr lang="ko-KR" altLang="en-US" sz="1400"/>
          </a:p>
        </p:txBody>
      </p:sp>
      <p:sp>
        <p:nvSpPr>
          <p:cNvPr id="13" name="직사각형 12"/>
          <p:cNvSpPr/>
          <p:nvPr/>
        </p:nvSpPr>
        <p:spPr>
          <a:xfrm>
            <a:off x="2265245" y="3022022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 dirty="0"/>
              <a:t>Guns, Human </a:t>
            </a:r>
            <a:r>
              <a:rPr lang="en-US" altLang="ko-KR" sz="1400" dirty="0" err="1"/>
              <a:t>Interface,etc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16" name="직사각형 15"/>
          <p:cNvSpPr/>
          <p:nvPr/>
        </p:nvSpPr>
        <p:spPr>
          <a:xfrm>
            <a:off x="5624548" y="2305251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>
                <a:solidFill>
                  <a:schemeClr val="bg1"/>
                </a:solidFill>
              </a:rPr>
              <a:t>Disaster Scenario</a:t>
            </a:r>
            <a:endParaRPr lang="en-US" altLang="ko-KR" sz="1400" dirty="0"/>
          </a:p>
          <a:p>
            <a:pPr algn="ctr">
              <a:lnSpc>
                <a:spcPts val="1280"/>
              </a:lnSpc>
            </a:pPr>
            <a:r>
              <a:rPr lang="en-US" altLang="ko-KR" sz="1400" dirty="0"/>
              <a:t>Server</a:t>
            </a:r>
            <a:endParaRPr lang="ko-KR" altLang="en-US" sz="1400" dirty="0"/>
          </a:p>
        </p:txBody>
      </p:sp>
      <p:sp>
        <p:nvSpPr>
          <p:cNvPr id="17" name="직사각형 16"/>
          <p:cNvSpPr/>
          <p:nvPr/>
        </p:nvSpPr>
        <p:spPr>
          <a:xfrm>
            <a:off x="5535709" y="1987616"/>
            <a:ext cx="1388249" cy="1822383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5535709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chemeClr val="bg1"/>
                </a:solidFill>
              </a:rPr>
              <a:t>Scenario System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229945" y="1978383"/>
            <a:ext cx="1388249" cy="1823630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7220222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User System</a:t>
            </a:r>
            <a:endParaRPr lang="ko-KR" altLang="en-US" sz="1200"/>
          </a:p>
        </p:txBody>
      </p:sp>
      <p:sp>
        <p:nvSpPr>
          <p:cNvPr id="25" name="직사각형 24"/>
          <p:cNvSpPr/>
          <p:nvPr/>
        </p:nvSpPr>
        <p:spPr>
          <a:xfrm>
            <a:off x="7322757" y="2301240"/>
            <a:ext cx="1191126" cy="56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Content</a:t>
            </a:r>
            <a:endParaRPr lang="ko-KR" altLang="en-US" sz="1400"/>
          </a:p>
        </p:txBody>
      </p:sp>
      <p:sp>
        <p:nvSpPr>
          <p:cNvPr id="26" name="직사각형 25"/>
          <p:cNvSpPr/>
          <p:nvPr/>
        </p:nvSpPr>
        <p:spPr>
          <a:xfrm>
            <a:off x="5624008" y="3095368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IOT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Server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478696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Actuator Object</a:t>
            </a:r>
            <a:endParaRPr lang="ko-KR" altLang="en-US" sz="1200"/>
          </a:p>
        </p:txBody>
      </p:sp>
      <p:sp>
        <p:nvSpPr>
          <p:cNvPr id="29" name="직사각형 28"/>
          <p:cNvSpPr/>
          <p:nvPr/>
        </p:nvSpPr>
        <p:spPr>
          <a:xfrm>
            <a:off x="567783" y="2305056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 dirty="0"/>
              <a:t>Valves, Door,</a:t>
            </a:r>
          </a:p>
          <a:p>
            <a:pPr algn="ctr">
              <a:lnSpc>
                <a:spcPts val="1280"/>
              </a:lnSpc>
            </a:pPr>
            <a:r>
              <a:rPr lang="en-US" altLang="ko-KR" sz="1400" dirty="0" err="1"/>
              <a:t>Etc</a:t>
            </a:r>
            <a:r>
              <a:rPr lang="en-US" altLang="ko-KR" sz="1400" dirty="0"/>
              <a:t>, …</a:t>
            </a:r>
            <a:endParaRPr lang="ko-KR" altLang="en-US" sz="1400" dirty="0"/>
          </a:p>
        </p:txBody>
      </p:sp>
      <p:sp>
        <p:nvSpPr>
          <p:cNvPr id="32" name="직사각형 31"/>
          <p:cNvSpPr/>
          <p:nvPr/>
        </p:nvSpPr>
        <p:spPr>
          <a:xfrm>
            <a:off x="564993" y="3869950"/>
            <a:ext cx="1191126" cy="562232"/>
          </a:xfrm>
          <a:custGeom>
            <a:avLst/>
            <a:gdLst>
              <a:gd name="connsiteX0" fmla="*/ 0 w 1191126"/>
              <a:gd name="connsiteY0" fmla="*/ 0 h 562232"/>
              <a:gd name="connsiteX1" fmla="*/ 1191126 w 1191126"/>
              <a:gd name="connsiteY1" fmla="*/ 0 h 562232"/>
              <a:gd name="connsiteX2" fmla="*/ 1191126 w 1191126"/>
              <a:gd name="connsiteY2" fmla="*/ 562232 h 562232"/>
              <a:gd name="connsiteX3" fmla="*/ 0 w 1191126"/>
              <a:gd name="connsiteY3" fmla="*/ 562232 h 562232"/>
              <a:gd name="connsiteX4" fmla="*/ 0 w 1191126"/>
              <a:gd name="connsiteY4" fmla="*/ 0 h 562232"/>
              <a:gd name="connsiteX0" fmla="*/ 0 w 1191126"/>
              <a:gd name="connsiteY0" fmla="*/ 0 h 562232"/>
              <a:gd name="connsiteX1" fmla="*/ 1191126 w 1191126"/>
              <a:gd name="connsiteY1" fmla="*/ 0 h 562232"/>
              <a:gd name="connsiteX2" fmla="*/ 1191126 w 1191126"/>
              <a:gd name="connsiteY2" fmla="*/ 562232 h 562232"/>
              <a:gd name="connsiteX3" fmla="*/ 829217 w 1191126"/>
              <a:gd name="connsiteY3" fmla="*/ 558023 h 562232"/>
              <a:gd name="connsiteX4" fmla="*/ 0 w 1191126"/>
              <a:gd name="connsiteY4" fmla="*/ 562232 h 562232"/>
              <a:gd name="connsiteX5" fmla="*/ 0 w 1191126"/>
              <a:gd name="connsiteY5" fmla="*/ 0 h 562232"/>
              <a:gd name="connsiteX0" fmla="*/ 0 w 1191126"/>
              <a:gd name="connsiteY0" fmla="*/ 0 h 562232"/>
              <a:gd name="connsiteX1" fmla="*/ 1191126 w 1191126"/>
              <a:gd name="connsiteY1" fmla="*/ 0 h 562232"/>
              <a:gd name="connsiteX2" fmla="*/ 1191126 w 1191126"/>
              <a:gd name="connsiteY2" fmla="*/ 562232 h 562232"/>
              <a:gd name="connsiteX3" fmla="*/ 829217 w 1191126"/>
              <a:gd name="connsiteY3" fmla="*/ 558023 h 562232"/>
              <a:gd name="connsiteX4" fmla="*/ 603792 w 1191126"/>
              <a:gd name="connsiteY4" fmla="*/ 561198 h 562232"/>
              <a:gd name="connsiteX5" fmla="*/ 0 w 1191126"/>
              <a:gd name="connsiteY5" fmla="*/ 562232 h 562232"/>
              <a:gd name="connsiteX6" fmla="*/ 0 w 1191126"/>
              <a:gd name="connsiteY6" fmla="*/ 0 h 5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1126" h="562232">
                <a:moveTo>
                  <a:pt x="0" y="0"/>
                </a:moveTo>
                <a:lnTo>
                  <a:pt x="1191126" y="0"/>
                </a:lnTo>
                <a:lnTo>
                  <a:pt x="1191126" y="562232"/>
                </a:lnTo>
                <a:lnTo>
                  <a:pt x="829217" y="558023"/>
                </a:lnTo>
                <a:lnTo>
                  <a:pt x="603792" y="561198"/>
                </a:lnTo>
                <a:lnTo>
                  <a:pt x="0" y="5622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IOT</a:t>
            </a:r>
          </a:p>
        </p:txBody>
      </p:sp>
      <p:cxnSp>
        <p:nvCxnSpPr>
          <p:cNvPr id="35" name="직선 화살표 연결선 34"/>
          <p:cNvCxnSpPr>
            <a:stCxn id="12" idx="2"/>
            <a:endCxn id="13" idx="0"/>
          </p:cNvCxnSpPr>
          <p:nvPr/>
        </p:nvCxnSpPr>
        <p:spPr>
          <a:xfrm>
            <a:off x="2860808" y="2877203"/>
            <a:ext cx="0" cy="14482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29" idx="2"/>
            <a:endCxn id="75" idx="0"/>
          </p:cNvCxnSpPr>
          <p:nvPr/>
        </p:nvCxnSpPr>
        <p:spPr>
          <a:xfrm>
            <a:off x="1163346" y="2867288"/>
            <a:ext cx="0" cy="228080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4" idx="2"/>
            <a:endCxn id="7" idx="0"/>
          </p:cNvCxnSpPr>
          <p:nvPr/>
        </p:nvCxnSpPr>
        <p:spPr>
          <a:xfrm flipH="1">
            <a:off x="4540457" y="2876914"/>
            <a:ext cx="2" cy="14835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7" idx="2"/>
            <a:endCxn id="8" idx="0"/>
          </p:cNvCxnSpPr>
          <p:nvPr/>
        </p:nvCxnSpPr>
        <p:spPr>
          <a:xfrm flipH="1">
            <a:off x="4536827" y="3587504"/>
            <a:ext cx="3630" cy="15612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stCxn id="4" idx="1"/>
            <a:endCxn id="12" idx="3"/>
          </p:cNvCxnSpPr>
          <p:nvPr/>
        </p:nvCxnSpPr>
        <p:spPr>
          <a:xfrm rot="10800000" flipV="1">
            <a:off x="3456372" y="2595797"/>
            <a:ext cx="483664" cy="28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stCxn id="4" idx="1"/>
            <a:endCxn id="13" idx="3"/>
          </p:cNvCxnSpPr>
          <p:nvPr/>
        </p:nvCxnSpPr>
        <p:spPr>
          <a:xfrm rot="10800000" flipV="1">
            <a:off x="3456372" y="2595797"/>
            <a:ext cx="483664" cy="70734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꺾인 연결선 73"/>
          <p:cNvCxnSpPr>
            <a:stCxn id="8" idx="3"/>
            <a:endCxn id="16" idx="1"/>
          </p:cNvCxnSpPr>
          <p:nvPr/>
        </p:nvCxnSpPr>
        <p:spPr>
          <a:xfrm flipV="1">
            <a:off x="5132389" y="2586367"/>
            <a:ext cx="492159" cy="1438373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꺾인 연결선 85"/>
          <p:cNvCxnSpPr>
            <a:stCxn id="16" idx="3"/>
            <a:endCxn id="25" idx="1"/>
          </p:cNvCxnSpPr>
          <p:nvPr/>
        </p:nvCxnSpPr>
        <p:spPr>
          <a:xfrm flipV="1">
            <a:off x="6815674" y="2582357"/>
            <a:ext cx="507083" cy="401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6935411" y="1267477"/>
            <a:ext cx="760401" cy="2509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69785" y="1224935"/>
            <a:ext cx="147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Framework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3226" y="268963"/>
            <a:ext cx="27936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100" dirty="0"/>
              <a:t>System Framework</a:t>
            </a:r>
            <a:endParaRPr lang="ko-KR" altLang="en-US" sz="2100" dirty="0"/>
          </a:p>
        </p:txBody>
      </p:sp>
      <p:cxnSp>
        <p:nvCxnSpPr>
          <p:cNvPr id="65" name="직선 화살표 연결선 64"/>
          <p:cNvCxnSpPr>
            <a:stCxn id="16" idx="2"/>
            <a:endCxn id="26" idx="0"/>
          </p:cNvCxnSpPr>
          <p:nvPr/>
        </p:nvCxnSpPr>
        <p:spPr>
          <a:xfrm flipH="1">
            <a:off x="6219571" y="2867483"/>
            <a:ext cx="540" cy="227885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27" idx="2"/>
            <a:endCxn id="23" idx="2"/>
          </p:cNvCxnSpPr>
          <p:nvPr/>
        </p:nvCxnSpPr>
        <p:spPr>
          <a:xfrm rot="5400000" flipH="1" flipV="1">
            <a:off x="4176547" y="798286"/>
            <a:ext cx="743796" cy="6751249"/>
          </a:xfrm>
          <a:prstGeom prst="bentConnector3">
            <a:avLst>
              <a:gd name="adj1" fmla="val -30734"/>
            </a:avLst>
          </a:prstGeom>
          <a:ln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10" idx="2"/>
            <a:endCxn id="23" idx="2"/>
          </p:cNvCxnSpPr>
          <p:nvPr/>
        </p:nvCxnSpPr>
        <p:spPr>
          <a:xfrm rot="16200000" flipH="1">
            <a:off x="5372815" y="1250757"/>
            <a:ext cx="39249" cy="5063261"/>
          </a:xfrm>
          <a:prstGeom prst="bentConnector3">
            <a:avLst>
              <a:gd name="adj1" fmla="val 3060712"/>
            </a:avLst>
          </a:prstGeom>
          <a:ln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DE672F49-4E49-3348-84F1-E36E8997D380}"/>
              </a:ext>
            </a:extLst>
          </p:cNvPr>
          <p:cNvSpPr/>
          <p:nvPr/>
        </p:nvSpPr>
        <p:spPr>
          <a:xfrm>
            <a:off x="6923958" y="4755462"/>
            <a:ext cx="105670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sz="1050" b="1"/>
              <a:t>User Action</a:t>
            </a:r>
            <a:endParaRPr lang="en" altLang="x-none" sz="1050" dirty="0"/>
          </a:p>
        </p:txBody>
      </p:sp>
      <p:sp>
        <p:nvSpPr>
          <p:cNvPr id="49" name="직사각형 48"/>
          <p:cNvSpPr/>
          <p:nvPr/>
        </p:nvSpPr>
        <p:spPr>
          <a:xfrm>
            <a:off x="7322757" y="3095367"/>
            <a:ext cx="1191126" cy="56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Game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Engine</a:t>
            </a:r>
            <a:endParaRPr lang="ko-KR" altLang="en-US" sz="1400"/>
          </a:p>
        </p:txBody>
      </p:sp>
      <p:sp>
        <p:nvSpPr>
          <p:cNvPr id="75" name="직사각형 74"/>
          <p:cNvSpPr/>
          <p:nvPr/>
        </p:nvSpPr>
        <p:spPr>
          <a:xfrm>
            <a:off x="567783" y="3095368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Device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Controller</a:t>
            </a:r>
          </a:p>
        </p:txBody>
      </p:sp>
      <p:sp>
        <p:nvSpPr>
          <p:cNvPr id="92" name="자유형 91"/>
          <p:cNvSpPr/>
          <p:nvPr/>
        </p:nvSpPr>
        <p:spPr>
          <a:xfrm>
            <a:off x="1429289" y="3662901"/>
            <a:ext cx="4790281" cy="1209930"/>
          </a:xfrm>
          <a:custGeom>
            <a:avLst/>
            <a:gdLst>
              <a:gd name="connsiteX0" fmla="*/ 0 w 5791200"/>
              <a:gd name="connsiteY0" fmla="*/ 641350 h 1149350"/>
              <a:gd name="connsiteX1" fmla="*/ 0 w 5791200"/>
              <a:gd name="connsiteY1" fmla="*/ 641350 h 1149350"/>
              <a:gd name="connsiteX2" fmla="*/ 0 w 5791200"/>
              <a:gd name="connsiteY2" fmla="*/ 1149350 h 1149350"/>
              <a:gd name="connsiteX3" fmla="*/ 4787900 w 5791200"/>
              <a:gd name="connsiteY3" fmla="*/ 1130300 h 1149350"/>
              <a:gd name="connsiteX4" fmla="*/ 4787900 w 5791200"/>
              <a:gd name="connsiteY4" fmla="*/ 0 h 1149350"/>
              <a:gd name="connsiteX5" fmla="*/ 5791200 w 5791200"/>
              <a:gd name="connsiteY5" fmla="*/ 495300 h 1149350"/>
              <a:gd name="connsiteX0" fmla="*/ 0 w 4787900"/>
              <a:gd name="connsiteY0" fmla="*/ 641350 h 1149350"/>
              <a:gd name="connsiteX1" fmla="*/ 0 w 4787900"/>
              <a:gd name="connsiteY1" fmla="*/ 641350 h 1149350"/>
              <a:gd name="connsiteX2" fmla="*/ 0 w 4787900"/>
              <a:gd name="connsiteY2" fmla="*/ 1149350 h 1149350"/>
              <a:gd name="connsiteX3" fmla="*/ 4787900 w 4787900"/>
              <a:gd name="connsiteY3" fmla="*/ 1130300 h 1149350"/>
              <a:gd name="connsiteX4" fmla="*/ 4787900 w 4787900"/>
              <a:gd name="connsiteY4" fmla="*/ 0 h 1149350"/>
              <a:gd name="connsiteX0" fmla="*/ 0 w 4787900"/>
              <a:gd name="connsiteY0" fmla="*/ 547205 h 1055205"/>
              <a:gd name="connsiteX1" fmla="*/ 0 w 4787900"/>
              <a:gd name="connsiteY1" fmla="*/ 547205 h 1055205"/>
              <a:gd name="connsiteX2" fmla="*/ 0 w 4787900"/>
              <a:gd name="connsiteY2" fmla="*/ 1055205 h 1055205"/>
              <a:gd name="connsiteX3" fmla="*/ 4787900 w 4787900"/>
              <a:gd name="connsiteY3" fmla="*/ 1036155 h 1055205"/>
              <a:gd name="connsiteX4" fmla="*/ 4781550 w 4787900"/>
              <a:gd name="connsiteY4" fmla="*/ 0 h 1055205"/>
              <a:gd name="connsiteX0" fmla="*/ 0 w 4787900"/>
              <a:gd name="connsiteY0" fmla="*/ 547205 h 1055205"/>
              <a:gd name="connsiteX1" fmla="*/ 0 w 4787900"/>
              <a:gd name="connsiteY1" fmla="*/ 547205 h 1055205"/>
              <a:gd name="connsiteX2" fmla="*/ 0 w 4787900"/>
              <a:gd name="connsiteY2" fmla="*/ 1055205 h 1055205"/>
              <a:gd name="connsiteX3" fmla="*/ 4787900 w 4787900"/>
              <a:gd name="connsiteY3" fmla="*/ 1036155 h 1055205"/>
              <a:gd name="connsiteX4" fmla="*/ 4781550 w 4787900"/>
              <a:gd name="connsiteY4" fmla="*/ 0 h 1055205"/>
              <a:gd name="connsiteX0" fmla="*/ 104775 w 4892675"/>
              <a:gd name="connsiteY0" fmla="*/ 547205 h 1055205"/>
              <a:gd name="connsiteX1" fmla="*/ 0 w 4892675"/>
              <a:gd name="connsiteY1" fmla="*/ 634429 h 1055205"/>
              <a:gd name="connsiteX2" fmla="*/ 104775 w 4892675"/>
              <a:gd name="connsiteY2" fmla="*/ 1055205 h 1055205"/>
              <a:gd name="connsiteX3" fmla="*/ 4892675 w 4892675"/>
              <a:gd name="connsiteY3" fmla="*/ 1036155 h 1055205"/>
              <a:gd name="connsiteX4" fmla="*/ 4886325 w 4892675"/>
              <a:gd name="connsiteY4" fmla="*/ 0 h 1055205"/>
              <a:gd name="connsiteX0" fmla="*/ 145256 w 4892675"/>
              <a:gd name="connsiteY0" fmla="*/ 667656 h 1055205"/>
              <a:gd name="connsiteX1" fmla="*/ 0 w 4892675"/>
              <a:gd name="connsiteY1" fmla="*/ 634429 h 1055205"/>
              <a:gd name="connsiteX2" fmla="*/ 104775 w 4892675"/>
              <a:gd name="connsiteY2" fmla="*/ 1055205 h 1055205"/>
              <a:gd name="connsiteX3" fmla="*/ 4892675 w 4892675"/>
              <a:gd name="connsiteY3" fmla="*/ 1036155 h 1055205"/>
              <a:gd name="connsiteX4" fmla="*/ 4886325 w 4892675"/>
              <a:gd name="connsiteY4" fmla="*/ 0 h 1055205"/>
              <a:gd name="connsiteX0" fmla="*/ 40481 w 4787900"/>
              <a:gd name="connsiteY0" fmla="*/ 667656 h 1055205"/>
              <a:gd name="connsiteX1" fmla="*/ 0 w 4787900"/>
              <a:gd name="connsiteY1" fmla="*/ 831720 h 1055205"/>
              <a:gd name="connsiteX2" fmla="*/ 0 w 4787900"/>
              <a:gd name="connsiteY2" fmla="*/ 1055205 h 1055205"/>
              <a:gd name="connsiteX3" fmla="*/ 4787900 w 4787900"/>
              <a:gd name="connsiteY3" fmla="*/ 1036155 h 1055205"/>
              <a:gd name="connsiteX4" fmla="*/ 4781550 w 4787900"/>
              <a:gd name="connsiteY4" fmla="*/ 0 h 1055205"/>
              <a:gd name="connsiteX0" fmla="*/ 40481 w 4787900"/>
              <a:gd name="connsiteY0" fmla="*/ 667656 h 1055205"/>
              <a:gd name="connsiteX1" fmla="*/ 0 w 4787900"/>
              <a:gd name="connsiteY1" fmla="*/ 1055205 h 1055205"/>
              <a:gd name="connsiteX2" fmla="*/ 4787900 w 4787900"/>
              <a:gd name="connsiteY2" fmla="*/ 1036155 h 1055205"/>
              <a:gd name="connsiteX3" fmla="*/ 4781550 w 4787900"/>
              <a:gd name="connsiteY3" fmla="*/ 0 h 1055205"/>
              <a:gd name="connsiteX0" fmla="*/ 0 w 4790281"/>
              <a:gd name="connsiteY0" fmla="*/ 675963 h 1055205"/>
              <a:gd name="connsiteX1" fmla="*/ 2381 w 4790281"/>
              <a:gd name="connsiteY1" fmla="*/ 1055205 h 1055205"/>
              <a:gd name="connsiteX2" fmla="*/ 4790281 w 4790281"/>
              <a:gd name="connsiteY2" fmla="*/ 1036155 h 1055205"/>
              <a:gd name="connsiteX3" fmla="*/ 4783931 w 4790281"/>
              <a:gd name="connsiteY3" fmla="*/ 0 h 105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281" h="1055205">
                <a:moveTo>
                  <a:pt x="0" y="675963"/>
                </a:moveTo>
                <a:cubicBezTo>
                  <a:pt x="794" y="802377"/>
                  <a:pt x="1587" y="928791"/>
                  <a:pt x="2381" y="1055205"/>
                </a:cubicBezTo>
                <a:lnTo>
                  <a:pt x="4790281" y="1036155"/>
                </a:lnTo>
                <a:cubicBezTo>
                  <a:pt x="4788164" y="690770"/>
                  <a:pt x="4786048" y="345385"/>
                  <a:pt x="4783931" y="0"/>
                </a:cubicBezTo>
              </a:path>
            </a:pathLst>
          </a:custGeom>
          <a:noFill/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7" name="직선 화살표 연결선 106"/>
          <p:cNvCxnSpPr/>
          <p:nvPr/>
        </p:nvCxnSpPr>
        <p:spPr>
          <a:xfrm>
            <a:off x="1160556" y="3657600"/>
            <a:ext cx="0" cy="228080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바닥글 개체 틀 1">
            <a:extLst>
              <a:ext uri="{FF2B5EF4-FFF2-40B4-BE49-F238E27FC236}">
                <a16:creationId xmlns:a16="http://schemas.microsoft.com/office/drawing/2014/main" id="{6141EAED-6324-4DDA-AF2F-B102B1E6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1628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2888-21-0036-00-0004-Large Space VR Disaster Response Training System Framework for IEEE P2888.4</a:t>
            </a:r>
          </a:p>
        </p:txBody>
      </p:sp>
    </p:spTree>
    <p:extLst>
      <p:ext uri="{BB962C8B-B14F-4D97-AF65-F5344CB8AC3E}">
        <p14:creationId xmlns:p14="http://schemas.microsoft.com/office/powerpoint/2010/main" val="135346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rgbClr val="FF0000"/>
          </a:solidFill>
          <a:headEnd type="triangl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6372</TotalTime>
  <Words>373</Words>
  <Application>Microsoft Office PowerPoint</Application>
  <PresentationFormat>화면 슬라이드 쇼(4:3)</PresentationFormat>
  <Paragraphs>56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289</cp:revision>
  <dcterms:created xsi:type="dcterms:W3CDTF">2014-10-13T13:02:20Z</dcterms:created>
  <dcterms:modified xsi:type="dcterms:W3CDTF">2021-06-27T14:07:29Z</dcterms:modified>
</cp:coreProperties>
</file>